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76" r:id="rId10"/>
    <p:sldId id="279" r:id="rId11"/>
    <p:sldId id="265" r:id="rId12"/>
    <p:sldId id="277" r:id="rId13"/>
    <p:sldId id="264" r:id="rId14"/>
    <p:sldId id="266" r:id="rId15"/>
    <p:sldId id="278" r:id="rId16"/>
    <p:sldId id="280" r:id="rId17"/>
    <p:sldId id="281" r:id="rId18"/>
    <p:sldId id="282" r:id="rId19"/>
    <p:sldId id="283" r:id="rId20"/>
    <p:sldId id="269" r:id="rId21"/>
    <p:sldId id="267" r:id="rId22"/>
    <p:sldId id="284" r:id="rId23"/>
    <p:sldId id="285" r:id="rId24"/>
    <p:sldId id="286" r:id="rId25"/>
    <p:sldId id="287" r:id="rId26"/>
    <p:sldId id="288" r:id="rId27"/>
    <p:sldId id="272" r:id="rId28"/>
    <p:sldId id="275" r:id="rId29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2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A082D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A082D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A082D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885825" h="6858000">
                <a:moveTo>
                  <a:pt x="709307" y="0"/>
                </a:moveTo>
                <a:lnTo>
                  <a:pt x="0" y="0"/>
                </a:lnTo>
                <a:lnTo>
                  <a:pt x="0" y="6857999"/>
                </a:lnTo>
                <a:lnTo>
                  <a:pt x="709307" y="6857999"/>
                </a:lnTo>
                <a:lnTo>
                  <a:pt x="710895" y="6789736"/>
                </a:lnTo>
                <a:lnTo>
                  <a:pt x="718832" y="6729412"/>
                </a:lnTo>
                <a:lnTo>
                  <a:pt x="729932" y="6677025"/>
                </a:lnTo>
                <a:lnTo>
                  <a:pt x="744220" y="6630987"/>
                </a:lnTo>
                <a:lnTo>
                  <a:pt x="760082" y="6589712"/>
                </a:lnTo>
                <a:lnTo>
                  <a:pt x="779132" y="6553200"/>
                </a:lnTo>
                <a:lnTo>
                  <a:pt x="817206" y="6477000"/>
                </a:lnTo>
                <a:lnTo>
                  <a:pt x="833081" y="6440487"/>
                </a:lnTo>
                <a:lnTo>
                  <a:pt x="848944" y="6399212"/>
                </a:lnTo>
                <a:lnTo>
                  <a:pt x="864819" y="6353175"/>
                </a:lnTo>
                <a:lnTo>
                  <a:pt x="875919" y="6300787"/>
                </a:lnTo>
                <a:lnTo>
                  <a:pt x="882269" y="6240462"/>
                </a:lnTo>
                <a:lnTo>
                  <a:pt x="885444" y="6172200"/>
                </a:lnTo>
                <a:lnTo>
                  <a:pt x="882269" y="6103937"/>
                </a:lnTo>
                <a:lnTo>
                  <a:pt x="875919" y="6043612"/>
                </a:lnTo>
                <a:lnTo>
                  <a:pt x="864819" y="5991225"/>
                </a:lnTo>
                <a:lnTo>
                  <a:pt x="848944" y="5945187"/>
                </a:lnTo>
                <a:lnTo>
                  <a:pt x="833081" y="5903912"/>
                </a:lnTo>
                <a:lnTo>
                  <a:pt x="817206" y="5867400"/>
                </a:lnTo>
                <a:lnTo>
                  <a:pt x="779132" y="5791200"/>
                </a:lnTo>
                <a:lnTo>
                  <a:pt x="760082" y="5754687"/>
                </a:lnTo>
                <a:lnTo>
                  <a:pt x="744220" y="5713412"/>
                </a:lnTo>
                <a:lnTo>
                  <a:pt x="729932" y="5667375"/>
                </a:lnTo>
                <a:lnTo>
                  <a:pt x="718832" y="5614987"/>
                </a:lnTo>
                <a:lnTo>
                  <a:pt x="710895" y="5554599"/>
                </a:lnTo>
                <a:lnTo>
                  <a:pt x="709307" y="5486400"/>
                </a:lnTo>
                <a:lnTo>
                  <a:pt x="710895" y="5418074"/>
                </a:lnTo>
                <a:lnTo>
                  <a:pt x="718832" y="5357749"/>
                </a:lnTo>
                <a:lnTo>
                  <a:pt x="729932" y="5305425"/>
                </a:lnTo>
                <a:lnTo>
                  <a:pt x="744220" y="5259324"/>
                </a:lnTo>
                <a:lnTo>
                  <a:pt x="760082" y="5218049"/>
                </a:lnTo>
                <a:lnTo>
                  <a:pt x="779132" y="5181600"/>
                </a:lnTo>
                <a:lnTo>
                  <a:pt x="817206" y="5105400"/>
                </a:lnTo>
                <a:lnTo>
                  <a:pt x="833081" y="5068824"/>
                </a:lnTo>
                <a:lnTo>
                  <a:pt x="848944" y="5027549"/>
                </a:lnTo>
                <a:lnTo>
                  <a:pt x="864819" y="4981575"/>
                </a:lnTo>
                <a:lnTo>
                  <a:pt x="875919" y="4929124"/>
                </a:lnTo>
                <a:lnTo>
                  <a:pt x="882269" y="4868799"/>
                </a:lnTo>
                <a:lnTo>
                  <a:pt x="885444" y="4800600"/>
                </a:lnTo>
                <a:lnTo>
                  <a:pt x="882269" y="4732274"/>
                </a:lnTo>
                <a:lnTo>
                  <a:pt x="875919" y="4671949"/>
                </a:lnTo>
                <a:lnTo>
                  <a:pt x="864819" y="4619625"/>
                </a:lnTo>
                <a:lnTo>
                  <a:pt x="848944" y="4573524"/>
                </a:lnTo>
                <a:lnTo>
                  <a:pt x="833081" y="4532249"/>
                </a:lnTo>
                <a:lnTo>
                  <a:pt x="817206" y="4495800"/>
                </a:lnTo>
                <a:lnTo>
                  <a:pt x="779132" y="4419600"/>
                </a:lnTo>
                <a:lnTo>
                  <a:pt x="760082" y="4383024"/>
                </a:lnTo>
                <a:lnTo>
                  <a:pt x="744220" y="4341749"/>
                </a:lnTo>
                <a:lnTo>
                  <a:pt x="729932" y="4295775"/>
                </a:lnTo>
                <a:lnTo>
                  <a:pt x="718832" y="4243324"/>
                </a:lnTo>
                <a:lnTo>
                  <a:pt x="710895" y="4182999"/>
                </a:lnTo>
                <a:lnTo>
                  <a:pt x="709307" y="4114800"/>
                </a:lnTo>
                <a:lnTo>
                  <a:pt x="710895" y="4046474"/>
                </a:lnTo>
                <a:lnTo>
                  <a:pt x="718832" y="3986149"/>
                </a:lnTo>
                <a:lnTo>
                  <a:pt x="729932" y="3933825"/>
                </a:lnTo>
                <a:lnTo>
                  <a:pt x="744220" y="3887724"/>
                </a:lnTo>
                <a:lnTo>
                  <a:pt x="760082" y="3846449"/>
                </a:lnTo>
                <a:lnTo>
                  <a:pt x="779132" y="3810000"/>
                </a:lnTo>
                <a:lnTo>
                  <a:pt x="817206" y="3733800"/>
                </a:lnTo>
                <a:lnTo>
                  <a:pt x="833081" y="3697224"/>
                </a:lnTo>
                <a:lnTo>
                  <a:pt x="848944" y="3655949"/>
                </a:lnTo>
                <a:lnTo>
                  <a:pt x="864819" y="3609975"/>
                </a:lnTo>
                <a:lnTo>
                  <a:pt x="875919" y="3557524"/>
                </a:lnTo>
                <a:lnTo>
                  <a:pt x="882269" y="3497199"/>
                </a:lnTo>
                <a:lnTo>
                  <a:pt x="885444" y="3427349"/>
                </a:lnTo>
                <a:lnTo>
                  <a:pt x="882269" y="3360674"/>
                </a:lnTo>
                <a:lnTo>
                  <a:pt x="875919" y="3300349"/>
                </a:lnTo>
                <a:lnTo>
                  <a:pt x="864819" y="3248025"/>
                </a:lnTo>
                <a:lnTo>
                  <a:pt x="848944" y="3201924"/>
                </a:lnTo>
                <a:lnTo>
                  <a:pt x="833081" y="3160649"/>
                </a:lnTo>
                <a:lnTo>
                  <a:pt x="817206" y="3124200"/>
                </a:lnTo>
                <a:lnTo>
                  <a:pt x="779132" y="3048000"/>
                </a:lnTo>
                <a:lnTo>
                  <a:pt x="760082" y="3011424"/>
                </a:lnTo>
                <a:lnTo>
                  <a:pt x="744220" y="2970149"/>
                </a:lnTo>
                <a:lnTo>
                  <a:pt x="729932" y="2924175"/>
                </a:lnTo>
                <a:lnTo>
                  <a:pt x="718832" y="2871724"/>
                </a:lnTo>
                <a:lnTo>
                  <a:pt x="710895" y="2811399"/>
                </a:lnTo>
                <a:lnTo>
                  <a:pt x="709307" y="2743200"/>
                </a:lnTo>
                <a:lnTo>
                  <a:pt x="710895" y="2674874"/>
                </a:lnTo>
                <a:lnTo>
                  <a:pt x="718832" y="2614549"/>
                </a:lnTo>
                <a:lnTo>
                  <a:pt x="729932" y="2562225"/>
                </a:lnTo>
                <a:lnTo>
                  <a:pt x="744220" y="2516124"/>
                </a:lnTo>
                <a:lnTo>
                  <a:pt x="760082" y="2474849"/>
                </a:lnTo>
                <a:lnTo>
                  <a:pt x="779132" y="2438400"/>
                </a:lnTo>
                <a:lnTo>
                  <a:pt x="817206" y="2362200"/>
                </a:lnTo>
                <a:lnTo>
                  <a:pt x="833081" y="2325624"/>
                </a:lnTo>
                <a:lnTo>
                  <a:pt x="848944" y="2284349"/>
                </a:lnTo>
                <a:lnTo>
                  <a:pt x="864819" y="2238375"/>
                </a:lnTo>
                <a:lnTo>
                  <a:pt x="875919" y="2185924"/>
                </a:lnTo>
                <a:lnTo>
                  <a:pt x="882269" y="2125599"/>
                </a:lnTo>
                <a:lnTo>
                  <a:pt x="885444" y="2057400"/>
                </a:lnTo>
                <a:lnTo>
                  <a:pt x="882269" y="1989074"/>
                </a:lnTo>
                <a:lnTo>
                  <a:pt x="875919" y="1928749"/>
                </a:lnTo>
                <a:lnTo>
                  <a:pt x="864819" y="1876425"/>
                </a:lnTo>
                <a:lnTo>
                  <a:pt x="848944" y="1830324"/>
                </a:lnTo>
                <a:lnTo>
                  <a:pt x="833081" y="1789049"/>
                </a:lnTo>
                <a:lnTo>
                  <a:pt x="817206" y="1752600"/>
                </a:lnTo>
                <a:lnTo>
                  <a:pt x="779132" y="1676400"/>
                </a:lnTo>
                <a:lnTo>
                  <a:pt x="760082" y="1639824"/>
                </a:lnTo>
                <a:lnTo>
                  <a:pt x="744220" y="1598549"/>
                </a:lnTo>
                <a:lnTo>
                  <a:pt x="729932" y="1552575"/>
                </a:lnTo>
                <a:lnTo>
                  <a:pt x="718832" y="1500124"/>
                </a:lnTo>
                <a:lnTo>
                  <a:pt x="710895" y="1439799"/>
                </a:lnTo>
                <a:lnTo>
                  <a:pt x="709307" y="1371600"/>
                </a:lnTo>
                <a:lnTo>
                  <a:pt x="710895" y="1303274"/>
                </a:lnTo>
                <a:lnTo>
                  <a:pt x="718832" y="1242949"/>
                </a:lnTo>
                <a:lnTo>
                  <a:pt x="729932" y="1190625"/>
                </a:lnTo>
                <a:lnTo>
                  <a:pt x="744220" y="1144524"/>
                </a:lnTo>
                <a:lnTo>
                  <a:pt x="760082" y="1103249"/>
                </a:lnTo>
                <a:lnTo>
                  <a:pt x="779132" y="1066800"/>
                </a:lnTo>
                <a:lnTo>
                  <a:pt x="817206" y="990600"/>
                </a:lnTo>
                <a:lnTo>
                  <a:pt x="833081" y="954024"/>
                </a:lnTo>
                <a:lnTo>
                  <a:pt x="848944" y="912749"/>
                </a:lnTo>
                <a:lnTo>
                  <a:pt x="864819" y="866775"/>
                </a:lnTo>
                <a:lnTo>
                  <a:pt x="875919" y="814324"/>
                </a:lnTo>
                <a:lnTo>
                  <a:pt x="882269" y="753999"/>
                </a:lnTo>
                <a:lnTo>
                  <a:pt x="885444" y="685800"/>
                </a:lnTo>
                <a:lnTo>
                  <a:pt x="882269" y="617474"/>
                </a:lnTo>
                <a:lnTo>
                  <a:pt x="875919" y="557149"/>
                </a:lnTo>
                <a:lnTo>
                  <a:pt x="864819" y="504825"/>
                </a:lnTo>
                <a:lnTo>
                  <a:pt x="848944" y="458724"/>
                </a:lnTo>
                <a:lnTo>
                  <a:pt x="833081" y="417449"/>
                </a:lnTo>
                <a:lnTo>
                  <a:pt x="817206" y="381000"/>
                </a:lnTo>
                <a:lnTo>
                  <a:pt x="779132" y="304800"/>
                </a:lnTo>
                <a:lnTo>
                  <a:pt x="760082" y="268224"/>
                </a:lnTo>
                <a:lnTo>
                  <a:pt x="744220" y="226949"/>
                </a:lnTo>
                <a:lnTo>
                  <a:pt x="729932" y="180975"/>
                </a:lnTo>
                <a:lnTo>
                  <a:pt x="718832" y="128524"/>
                </a:lnTo>
                <a:lnTo>
                  <a:pt x="710895" y="68199"/>
                </a:lnTo>
                <a:lnTo>
                  <a:pt x="709307" y="0"/>
                </a:lnTo>
                <a:close/>
              </a:path>
            </a:pathLst>
          </a:custGeom>
          <a:solidFill>
            <a:srgbClr val="0A0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0" y="6858000"/>
                </a:moveTo>
                <a:lnTo>
                  <a:pt x="283464" y="6858000"/>
                </a:lnTo>
                <a:lnTo>
                  <a:pt x="28346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61B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1511" y="184106"/>
            <a:ext cx="6808977" cy="1268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2896" y="2472004"/>
            <a:ext cx="11046206" cy="3346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63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61B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7015" y="640080"/>
            <a:ext cx="5234940" cy="5219700"/>
          </a:xfrm>
          <a:custGeom>
            <a:avLst/>
            <a:gdLst/>
            <a:ahLst/>
            <a:cxnLst/>
            <a:rect l="l" t="t" r="r" b="b"/>
            <a:pathLst>
              <a:path w="5234940" h="5219700">
                <a:moveTo>
                  <a:pt x="3149218" y="5016500"/>
                </a:moveTo>
                <a:lnTo>
                  <a:pt x="2085721" y="5016500"/>
                </a:lnTo>
                <a:lnTo>
                  <a:pt x="2231771" y="5054600"/>
                </a:lnTo>
                <a:lnTo>
                  <a:pt x="2327021" y="5105400"/>
                </a:lnTo>
                <a:lnTo>
                  <a:pt x="2374646" y="5143500"/>
                </a:lnTo>
                <a:lnTo>
                  <a:pt x="2420620" y="5168900"/>
                </a:lnTo>
                <a:lnTo>
                  <a:pt x="2469896" y="5194300"/>
                </a:lnTo>
                <a:lnTo>
                  <a:pt x="2566670" y="5219700"/>
                </a:lnTo>
                <a:lnTo>
                  <a:pt x="2668270" y="5219700"/>
                </a:lnTo>
                <a:lnTo>
                  <a:pt x="2765044" y="5194300"/>
                </a:lnTo>
                <a:lnTo>
                  <a:pt x="2814320" y="5168900"/>
                </a:lnTo>
                <a:lnTo>
                  <a:pt x="2860294" y="5143500"/>
                </a:lnTo>
                <a:lnTo>
                  <a:pt x="2907919" y="5105400"/>
                </a:lnTo>
                <a:lnTo>
                  <a:pt x="3003168" y="5054600"/>
                </a:lnTo>
                <a:lnTo>
                  <a:pt x="3049269" y="5041900"/>
                </a:lnTo>
                <a:lnTo>
                  <a:pt x="3149218" y="5016500"/>
                </a:lnTo>
                <a:close/>
              </a:path>
              <a:path w="5234940" h="5219700">
                <a:moveTo>
                  <a:pt x="1817497" y="177800"/>
                </a:moveTo>
                <a:lnTo>
                  <a:pt x="1663446" y="177800"/>
                </a:lnTo>
                <a:lnTo>
                  <a:pt x="1615821" y="190500"/>
                </a:lnTo>
                <a:lnTo>
                  <a:pt x="1576197" y="215900"/>
                </a:lnTo>
                <a:lnTo>
                  <a:pt x="1538097" y="241300"/>
                </a:lnTo>
                <a:lnTo>
                  <a:pt x="1471422" y="317500"/>
                </a:lnTo>
                <a:lnTo>
                  <a:pt x="1350772" y="469900"/>
                </a:lnTo>
                <a:lnTo>
                  <a:pt x="1319022" y="508000"/>
                </a:lnTo>
                <a:lnTo>
                  <a:pt x="1282573" y="533400"/>
                </a:lnTo>
                <a:lnTo>
                  <a:pt x="1247648" y="558800"/>
                </a:lnTo>
                <a:lnTo>
                  <a:pt x="1207897" y="584200"/>
                </a:lnTo>
                <a:lnTo>
                  <a:pt x="1165098" y="609600"/>
                </a:lnTo>
                <a:lnTo>
                  <a:pt x="1118997" y="622300"/>
                </a:lnTo>
                <a:lnTo>
                  <a:pt x="974598" y="660400"/>
                </a:lnTo>
                <a:lnTo>
                  <a:pt x="882523" y="685800"/>
                </a:lnTo>
                <a:lnTo>
                  <a:pt x="839724" y="711200"/>
                </a:lnTo>
                <a:lnTo>
                  <a:pt x="801624" y="736600"/>
                </a:lnTo>
                <a:lnTo>
                  <a:pt x="766699" y="762000"/>
                </a:lnTo>
                <a:lnTo>
                  <a:pt x="738124" y="800100"/>
                </a:lnTo>
                <a:lnTo>
                  <a:pt x="714248" y="838200"/>
                </a:lnTo>
                <a:lnTo>
                  <a:pt x="695198" y="876300"/>
                </a:lnTo>
                <a:lnTo>
                  <a:pt x="679323" y="927100"/>
                </a:lnTo>
                <a:lnTo>
                  <a:pt x="665099" y="965200"/>
                </a:lnTo>
                <a:lnTo>
                  <a:pt x="639699" y="1066800"/>
                </a:lnTo>
                <a:lnTo>
                  <a:pt x="625348" y="1117600"/>
                </a:lnTo>
                <a:lnTo>
                  <a:pt x="609473" y="1155700"/>
                </a:lnTo>
                <a:lnTo>
                  <a:pt x="590423" y="1206500"/>
                </a:lnTo>
                <a:lnTo>
                  <a:pt x="568198" y="1244600"/>
                </a:lnTo>
                <a:lnTo>
                  <a:pt x="539623" y="1282700"/>
                </a:lnTo>
                <a:lnTo>
                  <a:pt x="508000" y="1320800"/>
                </a:lnTo>
                <a:lnTo>
                  <a:pt x="471424" y="1346200"/>
                </a:lnTo>
                <a:lnTo>
                  <a:pt x="431800" y="1371600"/>
                </a:lnTo>
                <a:lnTo>
                  <a:pt x="392049" y="1409700"/>
                </a:lnTo>
                <a:lnTo>
                  <a:pt x="352425" y="1435100"/>
                </a:lnTo>
                <a:lnTo>
                  <a:pt x="314325" y="1473200"/>
                </a:lnTo>
                <a:lnTo>
                  <a:pt x="277749" y="1498600"/>
                </a:lnTo>
                <a:lnTo>
                  <a:pt x="245999" y="1536700"/>
                </a:lnTo>
                <a:lnTo>
                  <a:pt x="219075" y="1574800"/>
                </a:lnTo>
                <a:lnTo>
                  <a:pt x="198374" y="1612900"/>
                </a:lnTo>
                <a:lnTo>
                  <a:pt x="184150" y="1663700"/>
                </a:lnTo>
                <a:lnTo>
                  <a:pt x="177800" y="1714500"/>
                </a:lnTo>
                <a:lnTo>
                  <a:pt x="176149" y="1765300"/>
                </a:lnTo>
                <a:lnTo>
                  <a:pt x="180975" y="1816100"/>
                </a:lnTo>
                <a:lnTo>
                  <a:pt x="187325" y="1866900"/>
                </a:lnTo>
                <a:lnTo>
                  <a:pt x="195199" y="1917700"/>
                </a:lnTo>
                <a:lnTo>
                  <a:pt x="201549" y="1981200"/>
                </a:lnTo>
                <a:lnTo>
                  <a:pt x="204724" y="2032000"/>
                </a:lnTo>
                <a:lnTo>
                  <a:pt x="204724" y="2082800"/>
                </a:lnTo>
                <a:lnTo>
                  <a:pt x="198374" y="2133600"/>
                </a:lnTo>
                <a:lnTo>
                  <a:pt x="185674" y="2184400"/>
                </a:lnTo>
                <a:lnTo>
                  <a:pt x="166624" y="2222500"/>
                </a:lnTo>
                <a:lnTo>
                  <a:pt x="142875" y="2273300"/>
                </a:lnTo>
                <a:lnTo>
                  <a:pt x="115824" y="2324100"/>
                </a:lnTo>
                <a:lnTo>
                  <a:pt x="87249" y="2374900"/>
                </a:lnTo>
                <a:lnTo>
                  <a:pt x="60325" y="2413000"/>
                </a:lnTo>
                <a:lnTo>
                  <a:pt x="36449" y="2463800"/>
                </a:lnTo>
                <a:lnTo>
                  <a:pt x="17399" y="2514600"/>
                </a:lnTo>
                <a:lnTo>
                  <a:pt x="4699" y="2565400"/>
                </a:lnTo>
                <a:lnTo>
                  <a:pt x="0" y="2616200"/>
                </a:lnTo>
                <a:lnTo>
                  <a:pt x="4699" y="2667000"/>
                </a:lnTo>
                <a:lnTo>
                  <a:pt x="17399" y="2717800"/>
                </a:lnTo>
                <a:lnTo>
                  <a:pt x="36449" y="2755900"/>
                </a:lnTo>
                <a:lnTo>
                  <a:pt x="60325" y="2806700"/>
                </a:lnTo>
                <a:lnTo>
                  <a:pt x="87249" y="2857500"/>
                </a:lnTo>
                <a:lnTo>
                  <a:pt x="115824" y="2908300"/>
                </a:lnTo>
                <a:lnTo>
                  <a:pt x="142875" y="2946400"/>
                </a:lnTo>
                <a:lnTo>
                  <a:pt x="166624" y="2997200"/>
                </a:lnTo>
                <a:lnTo>
                  <a:pt x="185674" y="3048000"/>
                </a:lnTo>
                <a:lnTo>
                  <a:pt x="198374" y="3098800"/>
                </a:lnTo>
                <a:lnTo>
                  <a:pt x="204724" y="3136900"/>
                </a:lnTo>
                <a:lnTo>
                  <a:pt x="204724" y="3200400"/>
                </a:lnTo>
                <a:lnTo>
                  <a:pt x="201549" y="3251200"/>
                </a:lnTo>
                <a:lnTo>
                  <a:pt x="195199" y="3302000"/>
                </a:lnTo>
                <a:lnTo>
                  <a:pt x="187325" y="3352800"/>
                </a:lnTo>
                <a:lnTo>
                  <a:pt x="180975" y="3416300"/>
                </a:lnTo>
                <a:lnTo>
                  <a:pt x="176149" y="3467100"/>
                </a:lnTo>
                <a:lnTo>
                  <a:pt x="177800" y="3517900"/>
                </a:lnTo>
                <a:lnTo>
                  <a:pt x="184150" y="3568700"/>
                </a:lnTo>
                <a:lnTo>
                  <a:pt x="198374" y="3606800"/>
                </a:lnTo>
                <a:lnTo>
                  <a:pt x="219075" y="3657600"/>
                </a:lnTo>
                <a:lnTo>
                  <a:pt x="245999" y="3695700"/>
                </a:lnTo>
                <a:lnTo>
                  <a:pt x="277749" y="3721100"/>
                </a:lnTo>
                <a:lnTo>
                  <a:pt x="314325" y="3759200"/>
                </a:lnTo>
                <a:lnTo>
                  <a:pt x="352425" y="3784600"/>
                </a:lnTo>
                <a:lnTo>
                  <a:pt x="392049" y="3822700"/>
                </a:lnTo>
                <a:lnTo>
                  <a:pt x="471424" y="3873500"/>
                </a:lnTo>
                <a:lnTo>
                  <a:pt x="508000" y="3911600"/>
                </a:lnTo>
                <a:lnTo>
                  <a:pt x="539623" y="3949700"/>
                </a:lnTo>
                <a:lnTo>
                  <a:pt x="568198" y="3975100"/>
                </a:lnTo>
                <a:lnTo>
                  <a:pt x="590423" y="4025900"/>
                </a:lnTo>
                <a:lnTo>
                  <a:pt x="609473" y="4064000"/>
                </a:lnTo>
                <a:lnTo>
                  <a:pt x="625348" y="4114800"/>
                </a:lnTo>
                <a:lnTo>
                  <a:pt x="639699" y="4152900"/>
                </a:lnTo>
                <a:lnTo>
                  <a:pt x="665099" y="4254500"/>
                </a:lnTo>
                <a:lnTo>
                  <a:pt x="679323" y="4305300"/>
                </a:lnTo>
                <a:lnTo>
                  <a:pt x="695198" y="4343400"/>
                </a:lnTo>
                <a:lnTo>
                  <a:pt x="714248" y="4381500"/>
                </a:lnTo>
                <a:lnTo>
                  <a:pt x="738124" y="4419600"/>
                </a:lnTo>
                <a:lnTo>
                  <a:pt x="766699" y="4457700"/>
                </a:lnTo>
                <a:lnTo>
                  <a:pt x="801624" y="4483100"/>
                </a:lnTo>
                <a:lnTo>
                  <a:pt x="839724" y="4508500"/>
                </a:lnTo>
                <a:lnTo>
                  <a:pt x="882523" y="4533900"/>
                </a:lnTo>
                <a:lnTo>
                  <a:pt x="974598" y="4559300"/>
                </a:lnTo>
                <a:lnTo>
                  <a:pt x="1118997" y="4597400"/>
                </a:lnTo>
                <a:lnTo>
                  <a:pt x="1165098" y="4622800"/>
                </a:lnTo>
                <a:lnTo>
                  <a:pt x="1207897" y="4635500"/>
                </a:lnTo>
                <a:lnTo>
                  <a:pt x="1247648" y="4660900"/>
                </a:lnTo>
                <a:lnTo>
                  <a:pt x="1282573" y="4686300"/>
                </a:lnTo>
                <a:lnTo>
                  <a:pt x="1319022" y="4724400"/>
                </a:lnTo>
                <a:lnTo>
                  <a:pt x="1350772" y="4749800"/>
                </a:lnTo>
                <a:lnTo>
                  <a:pt x="1380998" y="4787900"/>
                </a:lnTo>
                <a:lnTo>
                  <a:pt x="1411097" y="4838700"/>
                </a:lnTo>
                <a:lnTo>
                  <a:pt x="1471422" y="4914900"/>
                </a:lnTo>
                <a:lnTo>
                  <a:pt x="1504823" y="4953000"/>
                </a:lnTo>
                <a:lnTo>
                  <a:pt x="1538097" y="4978400"/>
                </a:lnTo>
                <a:lnTo>
                  <a:pt x="1576197" y="5003800"/>
                </a:lnTo>
                <a:lnTo>
                  <a:pt x="1615821" y="5029200"/>
                </a:lnTo>
                <a:lnTo>
                  <a:pt x="1712722" y="5054600"/>
                </a:lnTo>
                <a:lnTo>
                  <a:pt x="1763522" y="5054600"/>
                </a:lnTo>
                <a:lnTo>
                  <a:pt x="1817497" y="5041900"/>
                </a:lnTo>
                <a:lnTo>
                  <a:pt x="1871472" y="5041900"/>
                </a:lnTo>
                <a:lnTo>
                  <a:pt x="1925447" y="5029200"/>
                </a:lnTo>
                <a:lnTo>
                  <a:pt x="1979422" y="5029200"/>
                </a:lnTo>
                <a:lnTo>
                  <a:pt x="2033397" y="5016500"/>
                </a:lnTo>
                <a:lnTo>
                  <a:pt x="3638930" y="5016500"/>
                </a:lnTo>
                <a:lnTo>
                  <a:pt x="3658742" y="5003800"/>
                </a:lnTo>
                <a:lnTo>
                  <a:pt x="3696842" y="4978400"/>
                </a:lnTo>
                <a:lnTo>
                  <a:pt x="3730116" y="4953000"/>
                </a:lnTo>
                <a:lnTo>
                  <a:pt x="3763517" y="4914900"/>
                </a:lnTo>
                <a:lnTo>
                  <a:pt x="3823842" y="4838700"/>
                </a:lnTo>
                <a:lnTo>
                  <a:pt x="3853941" y="4787900"/>
                </a:lnTo>
                <a:lnTo>
                  <a:pt x="3884167" y="4749800"/>
                </a:lnTo>
                <a:lnTo>
                  <a:pt x="3915917" y="4724400"/>
                </a:lnTo>
                <a:lnTo>
                  <a:pt x="3952366" y="4686300"/>
                </a:lnTo>
                <a:lnTo>
                  <a:pt x="3987291" y="4660900"/>
                </a:lnTo>
                <a:lnTo>
                  <a:pt x="4027042" y="4635500"/>
                </a:lnTo>
                <a:lnTo>
                  <a:pt x="4069841" y="4622800"/>
                </a:lnTo>
                <a:lnTo>
                  <a:pt x="4115942" y="4597400"/>
                </a:lnTo>
                <a:lnTo>
                  <a:pt x="4260342" y="4559300"/>
                </a:lnTo>
                <a:lnTo>
                  <a:pt x="4352417" y="4533900"/>
                </a:lnTo>
                <a:lnTo>
                  <a:pt x="4395216" y="4508500"/>
                </a:lnTo>
                <a:lnTo>
                  <a:pt x="4433316" y="4483100"/>
                </a:lnTo>
                <a:lnTo>
                  <a:pt x="4468241" y="4457700"/>
                </a:lnTo>
                <a:lnTo>
                  <a:pt x="4496816" y="4419600"/>
                </a:lnTo>
                <a:lnTo>
                  <a:pt x="4520692" y="4381500"/>
                </a:lnTo>
                <a:lnTo>
                  <a:pt x="4539742" y="4343400"/>
                </a:lnTo>
                <a:lnTo>
                  <a:pt x="4555617" y="4305300"/>
                </a:lnTo>
                <a:lnTo>
                  <a:pt x="4569841" y="4254500"/>
                </a:lnTo>
                <a:lnTo>
                  <a:pt x="4595241" y="4152900"/>
                </a:lnTo>
                <a:lnTo>
                  <a:pt x="4609592" y="4114800"/>
                </a:lnTo>
                <a:lnTo>
                  <a:pt x="4625467" y="4064000"/>
                </a:lnTo>
                <a:lnTo>
                  <a:pt x="4644517" y="4025900"/>
                </a:lnTo>
                <a:lnTo>
                  <a:pt x="4666742" y="3975100"/>
                </a:lnTo>
                <a:lnTo>
                  <a:pt x="4695317" y="3949700"/>
                </a:lnTo>
                <a:lnTo>
                  <a:pt x="4726940" y="3911600"/>
                </a:lnTo>
                <a:lnTo>
                  <a:pt x="4763516" y="3873500"/>
                </a:lnTo>
                <a:lnTo>
                  <a:pt x="4801616" y="3848100"/>
                </a:lnTo>
                <a:lnTo>
                  <a:pt x="4842891" y="3822700"/>
                </a:lnTo>
                <a:lnTo>
                  <a:pt x="4882515" y="3784600"/>
                </a:lnTo>
                <a:lnTo>
                  <a:pt x="4920615" y="3759200"/>
                </a:lnTo>
                <a:lnTo>
                  <a:pt x="4957191" y="3721100"/>
                </a:lnTo>
                <a:lnTo>
                  <a:pt x="4988941" y="3695700"/>
                </a:lnTo>
                <a:lnTo>
                  <a:pt x="5015865" y="3657600"/>
                </a:lnTo>
                <a:lnTo>
                  <a:pt x="5036566" y="3606800"/>
                </a:lnTo>
                <a:lnTo>
                  <a:pt x="5050790" y="3568700"/>
                </a:lnTo>
                <a:lnTo>
                  <a:pt x="5057140" y="3517900"/>
                </a:lnTo>
                <a:lnTo>
                  <a:pt x="5058791" y="3467100"/>
                </a:lnTo>
                <a:lnTo>
                  <a:pt x="5053965" y="3416300"/>
                </a:lnTo>
                <a:lnTo>
                  <a:pt x="5047615" y="3352800"/>
                </a:lnTo>
                <a:lnTo>
                  <a:pt x="5039741" y="3302000"/>
                </a:lnTo>
                <a:lnTo>
                  <a:pt x="5033391" y="3251200"/>
                </a:lnTo>
                <a:lnTo>
                  <a:pt x="5030216" y="3200400"/>
                </a:lnTo>
                <a:lnTo>
                  <a:pt x="5030216" y="3136900"/>
                </a:lnTo>
                <a:lnTo>
                  <a:pt x="5036566" y="3098800"/>
                </a:lnTo>
                <a:lnTo>
                  <a:pt x="5049266" y="3048000"/>
                </a:lnTo>
                <a:lnTo>
                  <a:pt x="5068316" y="2997200"/>
                </a:lnTo>
                <a:lnTo>
                  <a:pt x="5119116" y="2908300"/>
                </a:lnTo>
                <a:lnTo>
                  <a:pt x="5147691" y="2857500"/>
                </a:lnTo>
                <a:lnTo>
                  <a:pt x="5174615" y="2806700"/>
                </a:lnTo>
                <a:lnTo>
                  <a:pt x="5198491" y="2755900"/>
                </a:lnTo>
                <a:lnTo>
                  <a:pt x="5217541" y="2717800"/>
                </a:lnTo>
                <a:lnTo>
                  <a:pt x="5230241" y="2667000"/>
                </a:lnTo>
                <a:lnTo>
                  <a:pt x="5234940" y="2616200"/>
                </a:lnTo>
                <a:lnTo>
                  <a:pt x="5230241" y="2565400"/>
                </a:lnTo>
                <a:lnTo>
                  <a:pt x="5217541" y="2514600"/>
                </a:lnTo>
                <a:lnTo>
                  <a:pt x="5198491" y="2463800"/>
                </a:lnTo>
                <a:lnTo>
                  <a:pt x="5174615" y="2413000"/>
                </a:lnTo>
                <a:lnTo>
                  <a:pt x="5147691" y="2374900"/>
                </a:lnTo>
                <a:lnTo>
                  <a:pt x="5119116" y="2324100"/>
                </a:lnTo>
                <a:lnTo>
                  <a:pt x="5049266" y="2184400"/>
                </a:lnTo>
                <a:lnTo>
                  <a:pt x="5036566" y="2133600"/>
                </a:lnTo>
                <a:lnTo>
                  <a:pt x="5030216" y="2082800"/>
                </a:lnTo>
                <a:lnTo>
                  <a:pt x="5030216" y="2032000"/>
                </a:lnTo>
                <a:lnTo>
                  <a:pt x="5033391" y="1981200"/>
                </a:lnTo>
                <a:lnTo>
                  <a:pt x="5039741" y="1917700"/>
                </a:lnTo>
                <a:lnTo>
                  <a:pt x="5047615" y="1866900"/>
                </a:lnTo>
                <a:lnTo>
                  <a:pt x="5053965" y="1816100"/>
                </a:lnTo>
                <a:lnTo>
                  <a:pt x="5058791" y="1765300"/>
                </a:lnTo>
                <a:lnTo>
                  <a:pt x="5057140" y="1714500"/>
                </a:lnTo>
                <a:lnTo>
                  <a:pt x="5050790" y="1663700"/>
                </a:lnTo>
                <a:lnTo>
                  <a:pt x="5036566" y="1612900"/>
                </a:lnTo>
                <a:lnTo>
                  <a:pt x="5015865" y="1574800"/>
                </a:lnTo>
                <a:lnTo>
                  <a:pt x="4988941" y="1536700"/>
                </a:lnTo>
                <a:lnTo>
                  <a:pt x="4957191" y="1498600"/>
                </a:lnTo>
                <a:lnTo>
                  <a:pt x="4920615" y="1473200"/>
                </a:lnTo>
                <a:lnTo>
                  <a:pt x="4882515" y="1435100"/>
                </a:lnTo>
                <a:lnTo>
                  <a:pt x="4842891" y="1409700"/>
                </a:lnTo>
                <a:lnTo>
                  <a:pt x="4801616" y="1371600"/>
                </a:lnTo>
                <a:lnTo>
                  <a:pt x="4763516" y="1346200"/>
                </a:lnTo>
                <a:lnTo>
                  <a:pt x="4726940" y="1320800"/>
                </a:lnTo>
                <a:lnTo>
                  <a:pt x="4695317" y="1282700"/>
                </a:lnTo>
                <a:lnTo>
                  <a:pt x="4666742" y="1244600"/>
                </a:lnTo>
                <a:lnTo>
                  <a:pt x="4644517" y="1206500"/>
                </a:lnTo>
                <a:lnTo>
                  <a:pt x="4625467" y="1155700"/>
                </a:lnTo>
                <a:lnTo>
                  <a:pt x="4609592" y="1117600"/>
                </a:lnTo>
                <a:lnTo>
                  <a:pt x="4595241" y="1066800"/>
                </a:lnTo>
                <a:lnTo>
                  <a:pt x="4569841" y="965200"/>
                </a:lnTo>
                <a:lnTo>
                  <a:pt x="4555617" y="927100"/>
                </a:lnTo>
                <a:lnTo>
                  <a:pt x="4539742" y="876300"/>
                </a:lnTo>
                <a:lnTo>
                  <a:pt x="4520692" y="838200"/>
                </a:lnTo>
                <a:lnTo>
                  <a:pt x="4496816" y="800100"/>
                </a:lnTo>
                <a:lnTo>
                  <a:pt x="4468241" y="762000"/>
                </a:lnTo>
                <a:lnTo>
                  <a:pt x="4433316" y="736600"/>
                </a:lnTo>
                <a:lnTo>
                  <a:pt x="4395216" y="711200"/>
                </a:lnTo>
                <a:lnTo>
                  <a:pt x="4352417" y="685800"/>
                </a:lnTo>
                <a:lnTo>
                  <a:pt x="4260342" y="660400"/>
                </a:lnTo>
                <a:lnTo>
                  <a:pt x="4115942" y="622300"/>
                </a:lnTo>
                <a:lnTo>
                  <a:pt x="4069841" y="609600"/>
                </a:lnTo>
                <a:lnTo>
                  <a:pt x="4027042" y="584200"/>
                </a:lnTo>
                <a:lnTo>
                  <a:pt x="3987291" y="558800"/>
                </a:lnTo>
                <a:lnTo>
                  <a:pt x="3952366" y="533400"/>
                </a:lnTo>
                <a:lnTo>
                  <a:pt x="3915917" y="508000"/>
                </a:lnTo>
                <a:lnTo>
                  <a:pt x="3884167" y="469900"/>
                </a:lnTo>
                <a:lnTo>
                  <a:pt x="3763517" y="317500"/>
                </a:lnTo>
                <a:lnTo>
                  <a:pt x="3696842" y="241300"/>
                </a:lnTo>
                <a:lnTo>
                  <a:pt x="3658742" y="215900"/>
                </a:lnTo>
                <a:lnTo>
                  <a:pt x="3638930" y="203200"/>
                </a:lnTo>
                <a:lnTo>
                  <a:pt x="1979422" y="203200"/>
                </a:lnTo>
                <a:lnTo>
                  <a:pt x="1925447" y="190500"/>
                </a:lnTo>
                <a:lnTo>
                  <a:pt x="1871472" y="190500"/>
                </a:lnTo>
                <a:lnTo>
                  <a:pt x="1817497" y="177800"/>
                </a:lnTo>
                <a:close/>
              </a:path>
              <a:path w="5234940" h="5219700">
                <a:moveTo>
                  <a:pt x="3638930" y="5016500"/>
                </a:moveTo>
                <a:lnTo>
                  <a:pt x="3201542" y="5016500"/>
                </a:lnTo>
                <a:lnTo>
                  <a:pt x="3255517" y="5029200"/>
                </a:lnTo>
                <a:lnTo>
                  <a:pt x="3309492" y="5029200"/>
                </a:lnTo>
                <a:lnTo>
                  <a:pt x="3363467" y="5041900"/>
                </a:lnTo>
                <a:lnTo>
                  <a:pt x="3417442" y="5041900"/>
                </a:lnTo>
                <a:lnTo>
                  <a:pt x="3471417" y="5054600"/>
                </a:lnTo>
                <a:lnTo>
                  <a:pt x="3522217" y="5054600"/>
                </a:lnTo>
                <a:lnTo>
                  <a:pt x="3619118" y="5029200"/>
                </a:lnTo>
                <a:lnTo>
                  <a:pt x="3638930" y="5016500"/>
                </a:lnTo>
                <a:close/>
              </a:path>
              <a:path w="5234940" h="5219700">
                <a:moveTo>
                  <a:pt x="2668270" y="0"/>
                </a:moveTo>
                <a:lnTo>
                  <a:pt x="2566670" y="0"/>
                </a:lnTo>
                <a:lnTo>
                  <a:pt x="2517521" y="12700"/>
                </a:lnTo>
                <a:lnTo>
                  <a:pt x="2469896" y="38100"/>
                </a:lnTo>
                <a:lnTo>
                  <a:pt x="2420620" y="63500"/>
                </a:lnTo>
                <a:lnTo>
                  <a:pt x="2374646" y="88900"/>
                </a:lnTo>
                <a:lnTo>
                  <a:pt x="2231771" y="165100"/>
                </a:lnTo>
                <a:lnTo>
                  <a:pt x="2085721" y="203200"/>
                </a:lnTo>
                <a:lnTo>
                  <a:pt x="3149218" y="203200"/>
                </a:lnTo>
                <a:lnTo>
                  <a:pt x="3049269" y="177800"/>
                </a:lnTo>
                <a:lnTo>
                  <a:pt x="3003168" y="165100"/>
                </a:lnTo>
                <a:lnTo>
                  <a:pt x="2860294" y="88900"/>
                </a:lnTo>
                <a:lnTo>
                  <a:pt x="2814320" y="63500"/>
                </a:lnTo>
                <a:lnTo>
                  <a:pt x="2765044" y="38100"/>
                </a:lnTo>
                <a:lnTo>
                  <a:pt x="2717419" y="12700"/>
                </a:lnTo>
                <a:lnTo>
                  <a:pt x="2668270" y="0"/>
                </a:lnTo>
                <a:close/>
              </a:path>
              <a:path w="5234940" h="5219700">
                <a:moveTo>
                  <a:pt x="3571493" y="177800"/>
                </a:moveTo>
                <a:lnTo>
                  <a:pt x="3417442" y="177800"/>
                </a:lnTo>
                <a:lnTo>
                  <a:pt x="3363467" y="190500"/>
                </a:lnTo>
                <a:lnTo>
                  <a:pt x="3309492" y="190500"/>
                </a:lnTo>
                <a:lnTo>
                  <a:pt x="3255517" y="203200"/>
                </a:lnTo>
                <a:lnTo>
                  <a:pt x="3638930" y="203200"/>
                </a:lnTo>
                <a:lnTo>
                  <a:pt x="3619118" y="190500"/>
                </a:lnTo>
                <a:lnTo>
                  <a:pt x="3571493" y="1778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0" y="6858000"/>
                </a:moveTo>
                <a:lnTo>
                  <a:pt x="283464" y="6858000"/>
                </a:lnTo>
                <a:lnTo>
                  <a:pt x="28346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0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1376" y="2724658"/>
            <a:ext cx="993584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  <a:tab pos="2633345" algn="l"/>
                <a:tab pos="3329940" algn="l"/>
              </a:tabLst>
            </a:pPr>
            <a:r>
              <a:rPr lang="pt-BR" sz="4800" dirty="0"/>
              <a:t>ENTENDENDO A WEB POR DEBAIXO DOS PANOS.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3090417" y="6002832"/>
            <a:ext cx="6234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64360" algn="l"/>
                <a:tab pos="4058920" algn="l"/>
              </a:tabLst>
            </a:pPr>
            <a:r>
              <a:rPr lang="pt-BR" sz="2800" spc="-60" dirty="0">
                <a:solidFill>
                  <a:srgbClr val="0A082D"/>
                </a:solidFill>
                <a:latin typeface="Arial"/>
                <a:cs typeface="Arial"/>
              </a:rPr>
              <a:t>Vinicius Mangueira Correia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Métodos de requisição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96E3C-EFD9-410E-BAEC-5167EF5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53" y="1564419"/>
            <a:ext cx="6598838" cy="43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100" spc="160" dirty="0"/>
              <a:t>STATUS CODE: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2819400" y="1197863"/>
            <a:ext cx="6400800" cy="543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13A9DA9-F878-41B6-8147-971C6E4D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71" y="1652886"/>
            <a:ext cx="5682658" cy="45199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100" spc="160" dirty="0"/>
              <a:t>STATUS CODE: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2819400" y="1197863"/>
            <a:ext cx="6400800" cy="543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E44A0E-B98A-4EA9-B2BB-F6CB748E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67" y="1546194"/>
            <a:ext cx="5678633" cy="4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8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B7F13708-04F6-4A64-9148-6881137507A7}"/>
              </a:ext>
            </a:extLst>
          </p:cNvPr>
          <p:cNvSpPr/>
          <p:nvPr/>
        </p:nvSpPr>
        <p:spPr>
          <a:xfrm>
            <a:off x="4636958" y="4121822"/>
            <a:ext cx="3601764" cy="2548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AAB6E0A-79AB-40C4-91BA-7E2D52983CEC}"/>
              </a:ext>
            </a:extLst>
          </p:cNvPr>
          <p:cNvSpPr/>
          <p:nvPr/>
        </p:nvSpPr>
        <p:spPr>
          <a:xfrm>
            <a:off x="719462" y="1054156"/>
            <a:ext cx="4233227" cy="2971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STATUS CODE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7610951" y="736579"/>
            <a:ext cx="4233227" cy="2971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esultado de imagem para Status code memes">
            <a:extLst>
              <a:ext uri="{FF2B5EF4-FFF2-40B4-BE49-F238E27FC236}">
                <a16:creationId xmlns:a16="http://schemas.microsoft.com/office/drawing/2014/main" id="{D7CF768F-EE5D-48D4-9C07-A9DFC9DE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951" y="1066800"/>
            <a:ext cx="3931127" cy="27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tatus code memes">
            <a:extLst>
              <a:ext uri="{FF2B5EF4-FFF2-40B4-BE49-F238E27FC236}">
                <a16:creationId xmlns:a16="http://schemas.microsoft.com/office/drawing/2014/main" id="{F57578FC-C300-41DD-A878-C02D1968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01" y="1150154"/>
            <a:ext cx="3629025" cy="28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Status code memes">
            <a:extLst>
              <a:ext uri="{FF2B5EF4-FFF2-40B4-BE49-F238E27FC236}">
                <a16:creationId xmlns:a16="http://schemas.microsoft.com/office/drawing/2014/main" id="{772F839A-8E2C-4EE1-9900-794ED275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1" y="4343400"/>
            <a:ext cx="3010059" cy="23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885634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100" spc="175" dirty="0"/>
              <a:t>GET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447801" y="1136218"/>
            <a:ext cx="9601200" cy="1225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2BA168-97E5-4F76-B971-96B3C4B9A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95400"/>
            <a:ext cx="8991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885634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100" spc="175" dirty="0"/>
              <a:t>POST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3314698" y="1103088"/>
            <a:ext cx="5562601" cy="499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Resultado de imagem para template login">
            <a:extLst>
              <a:ext uri="{FF2B5EF4-FFF2-40B4-BE49-F238E27FC236}">
                <a16:creationId xmlns:a16="http://schemas.microsoft.com/office/drawing/2014/main" id="{CD9045A4-B5D3-469F-86DC-73113C41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7" y="1447800"/>
            <a:ext cx="4810125" cy="44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3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GET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32AB38-EED2-4CCE-801B-CE04C0B2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72" y="1524000"/>
            <a:ext cx="6934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JSON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Resultado de imagem para rest logo render">
            <a:extLst>
              <a:ext uri="{FF2B5EF4-FFF2-40B4-BE49-F238E27FC236}">
                <a16:creationId xmlns:a16="http://schemas.microsoft.com/office/drawing/2014/main" id="{9680E0EA-2FC4-406E-9607-A5FC2034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52400"/>
            <a:ext cx="4648200" cy="15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A67938-9EFD-41A1-B491-37474654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805" y="1573783"/>
            <a:ext cx="6558533" cy="43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JSON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Resultado de imagem para rest logo render">
            <a:extLst>
              <a:ext uri="{FF2B5EF4-FFF2-40B4-BE49-F238E27FC236}">
                <a16:creationId xmlns:a16="http://schemas.microsoft.com/office/drawing/2014/main" id="{9680E0EA-2FC4-406E-9607-A5FC2034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52400"/>
            <a:ext cx="4648200" cy="15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E39B4C0-F26C-4F82-8817-E178D494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71600"/>
            <a:ext cx="6781800" cy="47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JSON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Resultado de imagem para rest logo render">
            <a:extLst>
              <a:ext uri="{FF2B5EF4-FFF2-40B4-BE49-F238E27FC236}">
                <a16:creationId xmlns:a16="http://schemas.microsoft.com/office/drawing/2014/main" id="{9680E0EA-2FC4-406E-9607-A5FC2034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52400"/>
            <a:ext cx="4648200" cy="15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14F9D4-ABCC-47F5-BBA2-5D1E297D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72" y="1490998"/>
            <a:ext cx="6705600" cy="44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98D8D9FA-1087-481A-AD70-4969B60E0D73}"/>
              </a:ext>
            </a:extLst>
          </p:cNvPr>
          <p:cNvSpPr/>
          <p:nvPr/>
        </p:nvSpPr>
        <p:spPr>
          <a:xfrm>
            <a:off x="1600200" y="1921528"/>
            <a:ext cx="2597245" cy="358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00200" y="2235707"/>
            <a:ext cx="2399030" cy="3302635"/>
          </a:xfrm>
          <a:custGeom>
            <a:avLst/>
            <a:gdLst/>
            <a:ahLst/>
            <a:cxnLst/>
            <a:rect l="l" t="t" r="r" b="b"/>
            <a:pathLst>
              <a:path w="2399029" h="3302635">
                <a:moveTo>
                  <a:pt x="2192654" y="0"/>
                </a:moveTo>
                <a:lnTo>
                  <a:pt x="206120" y="0"/>
                </a:lnTo>
                <a:lnTo>
                  <a:pt x="158873" y="5446"/>
                </a:lnTo>
                <a:lnTo>
                  <a:pt x="115494" y="20958"/>
                </a:lnTo>
                <a:lnTo>
                  <a:pt x="77221" y="45296"/>
                </a:lnTo>
                <a:lnTo>
                  <a:pt x="45296" y="77221"/>
                </a:lnTo>
                <a:lnTo>
                  <a:pt x="20958" y="115494"/>
                </a:lnTo>
                <a:lnTo>
                  <a:pt x="5446" y="158873"/>
                </a:lnTo>
                <a:lnTo>
                  <a:pt x="0" y="206120"/>
                </a:lnTo>
                <a:lnTo>
                  <a:pt x="0" y="3096386"/>
                </a:lnTo>
                <a:lnTo>
                  <a:pt x="5446" y="3143634"/>
                </a:lnTo>
                <a:lnTo>
                  <a:pt x="20958" y="3187013"/>
                </a:lnTo>
                <a:lnTo>
                  <a:pt x="45296" y="3225286"/>
                </a:lnTo>
                <a:lnTo>
                  <a:pt x="77221" y="3257211"/>
                </a:lnTo>
                <a:lnTo>
                  <a:pt x="115494" y="3281549"/>
                </a:lnTo>
                <a:lnTo>
                  <a:pt x="158873" y="3297061"/>
                </a:lnTo>
                <a:lnTo>
                  <a:pt x="206120" y="3302507"/>
                </a:lnTo>
                <a:lnTo>
                  <a:pt x="2192654" y="3302507"/>
                </a:lnTo>
                <a:lnTo>
                  <a:pt x="2239902" y="3297061"/>
                </a:lnTo>
                <a:lnTo>
                  <a:pt x="2283281" y="3281549"/>
                </a:lnTo>
                <a:lnTo>
                  <a:pt x="2321554" y="3257211"/>
                </a:lnTo>
                <a:lnTo>
                  <a:pt x="2353479" y="3225286"/>
                </a:lnTo>
                <a:lnTo>
                  <a:pt x="2377817" y="3187013"/>
                </a:lnTo>
                <a:lnTo>
                  <a:pt x="2393329" y="3143634"/>
                </a:lnTo>
                <a:lnTo>
                  <a:pt x="2398776" y="3096386"/>
                </a:lnTo>
                <a:lnTo>
                  <a:pt x="2398776" y="206120"/>
                </a:lnTo>
                <a:lnTo>
                  <a:pt x="2393329" y="158873"/>
                </a:lnTo>
                <a:lnTo>
                  <a:pt x="2377817" y="115494"/>
                </a:lnTo>
                <a:lnTo>
                  <a:pt x="2353479" y="77221"/>
                </a:lnTo>
                <a:lnTo>
                  <a:pt x="2321554" y="45296"/>
                </a:lnTo>
                <a:lnTo>
                  <a:pt x="2283281" y="20958"/>
                </a:lnTo>
                <a:lnTo>
                  <a:pt x="2239902" y="5446"/>
                </a:lnTo>
                <a:lnTo>
                  <a:pt x="219265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92010B2-E027-418C-A2CA-52EDA944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35707"/>
            <a:ext cx="2417764" cy="330263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84960" y="5555682"/>
            <a:ext cx="2429255" cy="1330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1511" y="34204"/>
            <a:ext cx="6818249" cy="1268937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pc="30" dirty="0"/>
              <a:t>VINICIUS MANGUEIRA CORREIA</a:t>
            </a:r>
            <a:endParaRPr spc="-5" dirty="0"/>
          </a:p>
          <a:p>
            <a:pPr marL="1398905">
              <a:lnSpc>
                <a:spcPct val="100000"/>
              </a:lnSpc>
              <a:spcBef>
                <a:spcPts val="790"/>
              </a:spcBef>
            </a:pPr>
            <a:r>
              <a:rPr sz="2400" spc="-30" dirty="0" err="1">
                <a:solidFill>
                  <a:srgbClr val="000000"/>
                </a:solidFill>
                <a:latin typeface="Arial"/>
                <a:cs typeface="Arial"/>
              </a:rPr>
              <a:t>Desenvolvedor</a:t>
            </a:r>
            <a:r>
              <a:rPr sz="24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spc="-5" dirty="0">
                <a:solidFill>
                  <a:srgbClr val="000000"/>
                </a:solidFill>
                <a:latin typeface="Arial"/>
                <a:cs typeface="Arial"/>
              </a:rPr>
              <a:t>Back-</a:t>
            </a:r>
            <a:r>
              <a:rPr sz="2400" spc="-100" dirty="0">
                <a:solidFill>
                  <a:srgbClr val="000000"/>
                </a:solidFill>
                <a:latin typeface="Arial"/>
                <a:cs typeface="Arial"/>
              </a:rPr>
              <a:t>End </a:t>
            </a:r>
            <a:r>
              <a:rPr sz="2400" spc="-8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400" spc="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000000"/>
                </a:solidFill>
                <a:latin typeface="Arial"/>
                <a:cs typeface="Arial"/>
              </a:rPr>
              <a:t>Mobile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28" name="Picture 4" descr="Resultado de imagem para git icon render">
            <a:extLst>
              <a:ext uri="{FF2B5EF4-FFF2-40B4-BE49-F238E27FC236}">
                <a16:creationId xmlns:a16="http://schemas.microsoft.com/office/drawing/2014/main" id="{95861CF5-0D55-4E7F-9F49-9EAC4F28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8" y="2064168"/>
            <a:ext cx="1371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linkedin icon">
            <a:extLst>
              <a:ext uri="{FF2B5EF4-FFF2-40B4-BE49-F238E27FC236}">
                <a16:creationId xmlns:a16="http://schemas.microsoft.com/office/drawing/2014/main" id="{831E37D0-6739-455F-B601-FE2D27AA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8" y="4260432"/>
            <a:ext cx="1524001" cy="12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5">
            <a:extLst>
              <a:ext uri="{FF2B5EF4-FFF2-40B4-BE49-F238E27FC236}">
                <a16:creationId xmlns:a16="http://schemas.microsoft.com/office/drawing/2014/main" id="{673BA12B-0727-4D28-9F2E-7626CF45883A}"/>
              </a:ext>
            </a:extLst>
          </p:cNvPr>
          <p:cNvSpPr txBox="1">
            <a:spLocks/>
          </p:cNvSpPr>
          <p:nvPr/>
        </p:nvSpPr>
        <p:spPr>
          <a:xfrm>
            <a:off x="6400800" y="1800555"/>
            <a:ext cx="5065649" cy="797013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kern="0" spc="30" dirty="0" err="1"/>
              <a:t>ViniciusDeep</a:t>
            </a:r>
            <a:endParaRPr lang="pt-BR" kern="0" spc="-5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4A0213A6-7246-4F58-9178-813B3E3218D8}"/>
              </a:ext>
            </a:extLst>
          </p:cNvPr>
          <p:cNvSpPr txBox="1">
            <a:spLocks/>
          </p:cNvSpPr>
          <p:nvPr/>
        </p:nvSpPr>
        <p:spPr>
          <a:xfrm>
            <a:off x="6376128" y="2368338"/>
            <a:ext cx="5065649" cy="458459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z="1800" u="sng" kern="0" spc="-5" dirty="0"/>
              <a:t>https://github.com/ViniciusDeep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46B4DD32-2AFB-4FA6-9A8B-4457AD0A8FEA}"/>
              </a:ext>
            </a:extLst>
          </p:cNvPr>
          <p:cNvSpPr txBox="1">
            <a:spLocks/>
          </p:cNvSpPr>
          <p:nvPr/>
        </p:nvSpPr>
        <p:spPr>
          <a:xfrm>
            <a:off x="6376127" y="4102374"/>
            <a:ext cx="5065649" cy="797013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kern="0" spc="30" dirty="0"/>
              <a:t>Vinicius Mangueira</a:t>
            </a:r>
            <a:endParaRPr lang="pt-BR" kern="0" spc="-5"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24BEA4C-7A15-46B6-8A5F-FE78FACF6E24}"/>
              </a:ext>
            </a:extLst>
          </p:cNvPr>
          <p:cNvSpPr txBox="1">
            <a:spLocks/>
          </p:cNvSpPr>
          <p:nvPr/>
        </p:nvSpPr>
        <p:spPr>
          <a:xfrm>
            <a:off x="6396111" y="4661469"/>
            <a:ext cx="5065649" cy="366126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z="1200" u="sng" kern="0" spc="-5" dirty="0"/>
              <a:t>https://www.linkedin.com/in/vinicius-mangueira-correia-9b9b8b138/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307721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4375" algn="l"/>
              </a:tabLst>
            </a:pPr>
            <a:endParaRPr sz="5100" dirty="0"/>
          </a:p>
        </p:txBody>
      </p:sp>
      <p:pic>
        <p:nvPicPr>
          <p:cNvPr id="4098" name="Picture 2" descr="Resultado de imagem para NODE JS logo render">
            <a:extLst>
              <a:ext uri="{FF2B5EF4-FFF2-40B4-BE49-F238E27FC236}">
                <a16:creationId xmlns:a16="http://schemas.microsoft.com/office/drawing/2014/main" id="{5F4FBD02-C4C5-4FF4-BB4E-BBA3A1C3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68" y="734580"/>
            <a:ext cx="8348663" cy="51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EB285D-3F89-4C8E-836F-C81ADAE1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70" y="1447799"/>
            <a:ext cx="8410056" cy="507725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FCD550-38FD-4932-851A-DCC18436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943" y="1446210"/>
            <a:ext cx="8522509" cy="51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0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B38E855-7E19-4A89-B9CB-2CE56E27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1452835"/>
            <a:ext cx="8451705" cy="510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C9C5D9-ED1C-49C4-9AF2-008A24D56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07" y="1452836"/>
            <a:ext cx="8528453" cy="522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7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7A90B63-EBF0-4929-86AF-A779819A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499943"/>
            <a:ext cx="8374636" cy="50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18132" y="1060703"/>
            <a:ext cx="9243060" cy="579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A14A548-86A8-4498-B9BA-F85B1D3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2" descr="Resultado de imagem para NODE JS logo render">
            <a:extLst>
              <a:ext uri="{FF2B5EF4-FFF2-40B4-BE49-F238E27FC236}">
                <a16:creationId xmlns:a16="http://schemas.microsoft.com/office/drawing/2014/main" id="{38653817-C81D-4B1E-BD25-F150010C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0" y="121970"/>
            <a:ext cx="1851227" cy="11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E78C06-C6B3-4F38-BA16-C898CB5C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73" y="1423018"/>
            <a:ext cx="8455640" cy="45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A0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814955" cy="6858000"/>
          </a:xfrm>
          <a:custGeom>
            <a:avLst/>
            <a:gdLst/>
            <a:ahLst/>
            <a:cxnLst/>
            <a:rect l="l" t="t" r="r" b="b"/>
            <a:pathLst>
              <a:path w="2814955" h="6858000">
                <a:moveTo>
                  <a:pt x="1414526" y="0"/>
                </a:moveTo>
                <a:lnTo>
                  <a:pt x="0" y="0"/>
                </a:lnTo>
                <a:lnTo>
                  <a:pt x="0" y="6857999"/>
                </a:lnTo>
                <a:lnTo>
                  <a:pt x="1414526" y="6857999"/>
                </a:lnTo>
                <a:lnTo>
                  <a:pt x="1438402" y="6769098"/>
                </a:lnTo>
                <a:lnTo>
                  <a:pt x="1462151" y="6681787"/>
                </a:lnTo>
                <a:lnTo>
                  <a:pt x="1489202" y="6596062"/>
                </a:lnTo>
                <a:lnTo>
                  <a:pt x="1519301" y="6513512"/>
                </a:lnTo>
                <a:lnTo>
                  <a:pt x="1555877" y="6435725"/>
                </a:lnTo>
                <a:lnTo>
                  <a:pt x="1598676" y="6362700"/>
                </a:lnTo>
                <a:lnTo>
                  <a:pt x="1644777" y="6300787"/>
                </a:lnTo>
                <a:lnTo>
                  <a:pt x="1697101" y="6243637"/>
                </a:lnTo>
                <a:lnTo>
                  <a:pt x="1754251" y="6188075"/>
                </a:lnTo>
                <a:lnTo>
                  <a:pt x="1817751" y="6134100"/>
                </a:lnTo>
                <a:lnTo>
                  <a:pt x="1881377" y="6084887"/>
                </a:lnTo>
                <a:lnTo>
                  <a:pt x="1948052" y="6032500"/>
                </a:lnTo>
                <a:lnTo>
                  <a:pt x="2016252" y="5983287"/>
                </a:lnTo>
                <a:lnTo>
                  <a:pt x="2146427" y="5878512"/>
                </a:lnTo>
                <a:lnTo>
                  <a:pt x="2206752" y="5824537"/>
                </a:lnTo>
                <a:lnTo>
                  <a:pt x="2262378" y="5767387"/>
                </a:lnTo>
                <a:lnTo>
                  <a:pt x="2311527" y="5707062"/>
                </a:lnTo>
                <a:lnTo>
                  <a:pt x="2355977" y="5643562"/>
                </a:lnTo>
                <a:lnTo>
                  <a:pt x="2389378" y="5575300"/>
                </a:lnTo>
                <a:lnTo>
                  <a:pt x="2414778" y="5499100"/>
                </a:lnTo>
                <a:lnTo>
                  <a:pt x="2429002" y="5418074"/>
                </a:lnTo>
                <a:lnTo>
                  <a:pt x="2435352" y="5334000"/>
                </a:lnTo>
                <a:lnTo>
                  <a:pt x="2435352" y="5249799"/>
                </a:lnTo>
                <a:lnTo>
                  <a:pt x="2429002" y="5162550"/>
                </a:lnTo>
                <a:lnTo>
                  <a:pt x="2417953" y="5071999"/>
                </a:lnTo>
                <a:lnTo>
                  <a:pt x="2405253" y="4983099"/>
                </a:lnTo>
                <a:lnTo>
                  <a:pt x="2394077" y="4894199"/>
                </a:lnTo>
                <a:lnTo>
                  <a:pt x="2383028" y="4805299"/>
                </a:lnTo>
                <a:lnTo>
                  <a:pt x="2375027" y="4714875"/>
                </a:lnTo>
                <a:lnTo>
                  <a:pt x="2371852" y="4627499"/>
                </a:lnTo>
                <a:lnTo>
                  <a:pt x="2376678" y="4543425"/>
                </a:lnTo>
                <a:lnTo>
                  <a:pt x="2387727" y="4459224"/>
                </a:lnTo>
                <a:lnTo>
                  <a:pt x="2408428" y="4381500"/>
                </a:lnTo>
                <a:lnTo>
                  <a:pt x="2437003" y="4302125"/>
                </a:lnTo>
                <a:lnTo>
                  <a:pt x="2471928" y="4224274"/>
                </a:lnTo>
                <a:lnTo>
                  <a:pt x="2513203" y="4146550"/>
                </a:lnTo>
                <a:lnTo>
                  <a:pt x="2557653" y="4068699"/>
                </a:lnTo>
                <a:lnTo>
                  <a:pt x="2603627" y="3989324"/>
                </a:lnTo>
                <a:lnTo>
                  <a:pt x="2649728" y="3913124"/>
                </a:lnTo>
                <a:lnTo>
                  <a:pt x="2692527" y="3833749"/>
                </a:lnTo>
                <a:lnTo>
                  <a:pt x="2732278" y="3756025"/>
                </a:lnTo>
                <a:lnTo>
                  <a:pt x="2765552" y="3673475"/>
                </a:lnTo>
                <a:lnTo>
                  <a:pt x="2792603" y="3592449"/>
                </a:lnTo>
                <a:lnTo>
                  <a:pt x="2808478" y="3511550"/>
                </a:lnTo>
                <a:lnTo>
                  <a:pt x="2814828" y="3429000"/>
                </a:lnTo>
                <a:lnTo>
                  <a:pt x="2808478" y="3346450"/>
                </a:lnTo>
                <a:lnTo>
                  <a:pt x="2792603" y="3265424"/>
                </a:lnTo>
                <a:lnTo>
                  <a:pt x="2765552" y="3184525"/>
                </a:lnTo>
                <a:lnTo>
                  <a:pt x="2732278" y="3101975"/>
                </a:lnTo>
                <a:lnTo>
                  <a:pt x="2692527" y="3024124"/>
                </a:lnTo>
                <a:lnTo>
                  <a:pt x="2649728" y="2944749"/>
                </a:lnTo>
                <a:lnTo>
                  <a:pt x="2603627" y="2868549"/>
                </a:lnTo>
                <a:lnTo>
                  <a:pt x="2557653" y="2789174"/>
                </a:lnTo>
                <a:lnTo>
                  <a:pt x="2513203" y="2711450"/>
                </a:lnTo>
                <a:lnTo>
                  <a:pt x="2471928" y="2633599"/>
                </a:lnTo>
                <a:lnTo>
                  <a:pt x="2437003" y="2555875"/>
                </a:lnTo>
                <a:lnTo>
                  <a:pt x="2408428" y="2476500"/>
                </a:lnTo>
                <a:lnTo>
                  <a:pt x="2387727" y="2398649"/>
                </a:lnTo>
                <a:lnTo>
                  <a:pt x="2376678" y="2314575"/>
                </a:lnTo>
                <a:lnTo>
                  <a:pt x="2371852" y="2230374"/>
                </a:lnTo>
                <a:lnTo>
                  <a:pt x="2375027" y="2143125"/>
                </a:lnTo>
                <a:lnTo>
                  <a:pt x="2383028" y="2052574"/>
                </a:lnTo>
                <a:lnTo>
                  <a:pt x="2394077" y="1963674"/>
                </a:lnTo>
                <a:lnTo>
                  <a:pt x="2405253" y="1874774"/>
                </a:lnTo>
                <a:lnTo>
                  <a:pt x="2417953" y="1785874"/>
                </a:lnTo>
                <a:lnTo>
                  <a:pt x="2429002" y="1695450"/>
                </a:lnTo>
                <a:lnTo>
                  <a:pt x="2435352" y="1608074"/>
                </a:lnTo>
                <a:lnTo>
                  <a:pt x="2435352" y="1524000"/>
                </a:lnTo>
                <a:lnTo>
                  <a:pt x="2429002" y="1439799"/>
                </a:lnTo>
                <a:lnTo>
                  <a:pt x="2414778" y="1358900"/>
                </a:lnTo>
                <a:lnTo>
                  <a:pt x="2389378" y="1282700"/>
                </a:lnTo>
                <a:lnTo>
                  <a:pt x="2355977" y="1214374"/>
                </a:lnTo>
                <a:lnTo>
                  <a:pt x="2311527" y="1150874"/>
                </a:lnTo>
                <a:lnTo>
                  <a:pt x="2262378" y="1090549"/>
                </a:lnTo>
                <a:lnTo>
                  <a:pt x="2206752" y="1033399"/>
                </a:lnTo>
                <a:lnTo>
                  <a:pt x="2146427" y="979424"/>
                </a:lnTo>
                <a:lnTo>
                  <a:pt x="2016252" y="874649"/>
                </a:lnTo>
                <a:lnTo>
                  <a:pt x="1948052" y="825500"/>
                </a:lnTo>
                <a:lnTo>
                  <a:pt x="1881377" y="773049"/>
                </a:lnTo>
                <a:lnTo>
                  <a:pt x="1817751" y="723900"/>
                </a:lnTo>
                <a:lnTo>
                  <a:pt x="1754251" y="669925"/>
                </a:lnTo>
                <a:lnTo>
                  <a:pt x="1697101" y="614299"/>
                </a:lnTo>
                <a:lnTo>
                  <a:pt x="1644777" y="557149"/>
                </a:lnTo>
                <a:lnTo>
                  <a:pt x="1598676" y="495300"/>
                </a:lnTo>
                <a:lnTo>
                  <a:pt x="1555877" y="422275"/>
                </a:lnTo>
                <a:lnTo>
                  <a:pt x="1519301" y="344424"/>
                </a:lnTo>
                <a:lnTo>
                  <a:pt x="1489202" y="261874"/>
                </a:lnTo>
                <a:lnTo>
                  <a:pt x="1462151" y="176149"/>
                </a:lnTo>
                <a:lnTo>
                  <a:pt x="1438402" y="88900"/>
                </a:lnTo>
                <a:lnTo>
                  <a:pt x="1414526" y="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4775" y="0"/>
            <a:ext cx="1645920" cy="6858000"/>
          </a:xfrm>
          <a:custGeom>
            <a:avLst/>
            <a:gdLst/>
            <a:ahLst/>
            <a:cxnLst/>
            <a:rect l="l" t="t" r="r" b="b"/>
            <a:pathLst>
              <a:path w="1645920" h="6858000">
                <a:moveTo>
                  <a:pt x="271411" y="0"/>
                </a:moveTo>
                <a:lnTo>
                  <a:pt x="0" y="0"/>
                </a:lnTo>
                <a:lnTo>
                  <a:pt x="26987" y="66675"/>
                </a:lnTo>
                <a:lnTo>
                  <a:pt x="52374" y="139700"/>
                </a:lnTo>
                <a:lnTo>
                  <a:pt x="73012" y="217424"/>
                </a:lnTo>
                <a:lnTo>
                  <a:pt x="95237" y="299974"/>
                </a:lnTo>
                <a:lnTo>
                  <a:pt x="142849" y="477774"/>
                </a:lnTo>
                <a:lnTo>
                  <a:pt x="172999" y="565150"/>
                </a:lnTo>
                <a:lnTo>
                  <a:pt x="204749" y="652399"/>
                </a:lnTo>
                <a:lnTo>
                  <a:pt x="247599" y="738124"/>
                </a:lnTo>
                <a:lnTo>
                  <a:pt x="295224" y="819150"/>
                </a:lnTo>
                <a:lnTo>
                  <a:pt x="352361" y="895350"/>
                </a:lnTo>
                <a:lnTo>
                  <a:pt x="414274" y="963549"/>
                </a:lnTo>
                <a:lnTo>
                  <a:pt x="480949" y="1028700"/>
                </a:lnTo>
                <a:lnTo>
                  <a:pt x="552323" y="1089025"/>
                </a:lnTo>
                <a:lnTo>
                  <a:pt x="622173" y="1144524"/>
                </a:lnTo>
                <a:lnTo>
                  <a:pt x="695198" y="1198499"/>
                </a:lnTo>
                <a:lnTo>
                  <a:pt x="765048" y="1252474"/>
                </a:lnTo>
                <a:lnTo>
                  <a:pt x="830072" y="1304925"/>
                </a:lnTo>
                <a:lnTo>
                  <a:pt x="890397" y="1355725"/>
                </a:lnTo>
                <a:lnTo>
                  <a:pt x="942848" y="1406525"/>
                </a:lnTo>
                <a:lnTo>
                  <a:pt x="984123" y="1460500"/>
                </a:lnTo>
                <a:lnTo>
                  <a:pt x="1012571" y="1512824"/>
                </a:lnTo>
                <a:lnTo>
                  <a:pt x="1026922" y="1562100"/>
                </a:lnTo>
                <a:lnTo>
                  <a:pt x="1034796" y="1616075"/>
                </a:lnTo>
                <a:lnTo>
                  <a:pt x="1037971" y="1674749"/>
                </a:lnTo>
                <a:lnTo>
                  <a:pt x="1033272" y="1739900"/>
                </a:lnTo>
                <a:lnTo>
                  <a:pt x="1026922" y="1808099"/>
                </a:lnTo>
                <a:lnTo>
                  <a:pt x="1018921" y="1877949"/>
                </a:lnTo>
                <a:lnTo>
                  <a:pt x="1011047" y="1950974"/>
                </a:lnTo>
                <a:lnTo>
                  <a:pt x="993521" y="2062099"/>
                </a:lnTo>
                <a:lnTo>
                  <a:pt x="984123" y="2171700"/>
                </a:lnTo>
                <a:lnTo>
                  <a:pt x="977773" y="2284349"/>
                </a:lnTo>
                <a:lnTo>
                  <a:pt x="980948" y="2398649"/>
                </a:lnTo>
                <a:lnTo>
                  <a:pt x="996696" y="2512949"/>
                </a:lnTo>
                <a:lnTo>
                  <a:pt x="1018921" y="2601849"/>
                </a:lnTo>
                <a:lnTo>
                  <a:pt x="1049147" y="2689225"/>
                </a:lnTo>
                <a:lnTo>
                  <a:pt x="1087247" y="2771775"/>
                </a:lnTo>
                <a:lnTo>
                  <a:pt x="1128522" y="2855849"/>
                </a:lnTo>
                <a:lnTo>
                  <a:pt x="1255522" y="3078099"/>
                </a:lnTo>
                <a:lnTo>
                  <a:pt x="1290447" y="3140075"/>
                </a:lnTo>
                <a:lnTo>
                  <a:pt x="1323721" y="3201924"/>
                </a:lnTo>
                <a:lnTo>
                  <a:pt x="1350645" y="3262249"/>
                </a:lnTo>
                <a:lnTo>
                  <a:pt x="1371346" y="3321050"/>
                </a:lnTo>
                <a:lnTo>
                  <a:pt x="1385570" y="3375025"/>
                </a:lnTo>
                <a:lnTo>
                  <a:pt x="1390396" y="3429000"/>
                </a:lnTo>
                <a:lnTo>
                  <a:pt x="1385570" y="3482975"/>
                </a:lnTo>
                <a:lnTo>
                  <a:pt x="1371346" y="3536950"/>
                </a:lnTo>
                <a:lnTo>
                  <a:pt x="1350645" y="3595624"/>
                </a:lnTo>
                <a:lnTo>
                  <a:pt x="1323721" y="3655949"/>
                </a:lnTo>
                <a:lnTo>
                  <a:pt x="1290447" y="3717925"/>
                </a:lnTo>
                <a:lnTo>
                  <a:pt x="1255522" y="3779774"/>
                </a:lnTo>
                <a:lnTo>
                  <a:pt x="1128522" y="4002024"/>
                </a:lnTo>
                <a:lnTo>
                  <a:pt x="1087247" y="4086225"/>
                </a:lnTo>
                <a:lnTo>
                  <a:pt x="1049147" y="4168775"/>
                </a:lnTo>
                <a:lnTo>
                  <a:pt x="1018921" y="4256024"/>
                </a:lnTo>
                <a:lnTo>
                  <a:pt x="996696" y="4344924"/>
                </a:lnTo>
                <a:lnTo>
                  <a:pt x="980948" y="4459224"/>
                </a:lnTo>
                <a:lnTo>
                  <a:pt x="977773" y="4573524"/>
                </a:lnTo>
                <a:lnTo>
                  <a:pt x="984123" y="4686300"/>
                </a:lnTo>
                <a:lnTo>
                  <a:pt x="993521" y="4795774"/>
                </a:lnTo>
                <a:lnTo>
                  <a:pt x="1011047" y="4906899"/>
                </a:lnTo>
                <a:lnTo>
                  <a:pt x="1018921" y="4979924"/>
                </a:lnTo>
                <a:lnTo>
                  <a:pt x="1026922" y="5049774"/>
                </a:lnTo>
                <a:lnTo>
                  <a:pt x="1033272" y="5118100"/>
                </a:lnTo>
                <a:lnTo>
                  <a:pt x="1037971" y="5183124"/>
                </a:lnTo>
                <a:lnTo>
                  <a:pt x="1034796" y="5241925"/>
                </a:lnTo>
                <a:lnTo>
                  <a:pt x="1026922" y="5295900"/>
                </a:lnTo>
                <a:lnTo>
                  <a:pt x="1012571" y="5345049"/>
                </a:lnTo>
                <a:lnTo>
                  <a:pt x="984123" y="5397500"/>
                </a:lnTo>
                <a:lnTo>
                  <a:pt x="942848" y="5451475"/>
                </a:lnTo>
                <a:lnTo>
                  <a:pt x="890397" y="5502275"/>
                </a:lnTo>
                <a:lnTo>
                  <a:pt x="830072" y="5554599"/>
                </a:lnTo>
                <a:lnTo>
                  <a:pt x="695198" y="5659437"/>
                </a:lnTo>
                <a:lnTo>
                  <a:pt x="622173" y="5713412"/>
                </a:lnTo>
                <a:lnTo>
                  <a:pt x="552323" y="5768975"/>
                </a:lnTo>
                <a:lnTo>
                  <a:pt x="480949" y="5829300"/>
                </a:lnTo>
                <a:lnTo>
                  <a:pt x="414274" y="5894387"/>
                </a:lnTo>
                <a:lnTo>
                  <a:pt x="352361" y="5962650"/>
                </a:lnTo>
                <a:lnTo>
                  <a:pt x="295224" y="6038850"/>
                </a:lnTo>
                <a:lnTo>
                  <a:pt x="247599" y="6119812"/>
                </a:lnTo>
                <a:lnTo>
                  <a:pt x="204749" y="6205537"/>
                </a:lnTo>
                <a:lnTo>
                  <a:pt x="172999" y="6292850"/>
                </a:lnTo>
                <a:lnTo>
                  <a:pt x="142849" y="6380162"/>
                </a:lnTo>
                <a:lnTo>
                  <a:pt x="95237" y="6557962"/>
                </a:lnTo>
                <a:lnTo>
                  <a:pt x="73012" y="6640512"/>
                </a:lnTo>
                <a:lnTo>
                  <a:pt x="52374" y="6718300"/>
                </a:lnTo>
                <a:lnTo>
                  <a:pt x="26987" y="6791323"/>
                </a:lnTo>
                <a:lnTo>
                  <a:pt x="0" y="6857999"/>
                </a:lnTo>
                <a:lnTo>
                  <a:pt x="271411" y="6857999"/>
                </a:lnTo>
                <a:lnTo>
                  <a:pt x="298386" y="6770686"/>
                </a:lnTo>
                <a:lnTo>
                  <a:pt x="323786" y="6683375"/>
                </a:lnTo>
                <a:lnTo>
                  <a:pt x="349186" y="6594475"/>
                </a:lnTo>
                <a:lnTo>
                  <a:pt x="371398" y="6503987"/>
                </a:lnTo>
                <a:lnTo>
                  <a:pt x="398399" y="6416675"/>
                </a:lnTo>
                <a:lnTo>
                  <a:pt x="426974" y="6332537"/>
                </a:lnTo>
                <a:lnTo>
                  <a:pt x="463423" y="6253162"/>
                </a:lnTo>
                <a:lnTo>
                  <a:pt x="506349" y="6180137"/>
                </a:lnTo>
                <a:lnTo>
                  <a:pt x="553974" y="6118225"/>
                </a:lnTo>
                <a:lnTo>
                  <a:pt x="606298" y="6059487"/>
                </a:lnTo>
                <a:lnTo>
                  <a:pt x="666623" y="6005512"/>
                </a:lnTo>
                <a:lnTo>
                  <a:pt x="730123" y="5951537"/>
                </a:lnTo>
                <a:lnTo>
                  <a:pt x="931672" y="5797550"/>
                </a:lnTo>
                <a:lnTo>
                  <a:pt x="996696" y="5746750"/>
                </a:lnTo>
                <a:lnTo>
                  <a:pt x="1058672" y="5692775"/>
                </a:lnTo>
                <a:lnTo>
                  <a:pt x="1115822" y="5634037"/>
                </a:lnTo>
                <a:lnTo>
                  <a:pt x="1168146" y="5575300"/>
                </a:lnTo>
                <a:lnTo>
                  <a:pt x="1211072" y="5511800"/>
                </a:lnTo>
                <a:lnTo>
                  <a:pt x="1247521" y="5440299"/>
                </a:lnTo>
                <a:lnTo>
                  <a:pt x="1269746" y="5370449"/>
                </a:lnTo>
                <a:lnTo>
                  <a:pt x="1284097" y="5292725"/>
                </a:lnTo>
                <a:lnTo>
                  <a:pt x="1290447" y="5216525"/>
                </a:lnTo>
                <a:lnTo>
                  <a:pt x="1288796" y="5135499"/>
                </a:lnTo>
                <a:lnTo>
                  <a:pt x="1282446" y="5054600"/>
                </a:lnTo>
                <a:lnTo>
                  <a:pt x="1274572" y="4970399"/>
                </a:lnTo>
                <a:lnTo>
                  <a:pt x="1263396" y="4886325"/>
                </a:lnTo>
                <a:lnTo>
                  <a:pt x="1250696" y="4802124"/>
                </a:lnTo>
                <a:lnTo>
                  <a:pt x="1241171" y="4718050"/>
                </a:lnTo>
                <a:lnTo>
                  <a:pt x="1234821" y="4633849"/>
                </a:lnTo>
                <a:lnTo>
                  <a:pt x="1230122" y="4552950"/>
                </a:lnTo>
                <a:lnTo>
                  <a:pt x="1234821" y="4473575"/>
                </a:lnTo>
                <a:lnTo>
                  <a:pt x="1244346" y="4395724"/>
                </a:lnTo>
                <a:lnTo>
                  <a:pt x="1265047" y="4314825"/>
                </a:lnTo>
                <a:lnTo>
                  <a:pt x="1296797" y="4235450"/>
                </a:lnTo>
                <a:lnTo>
                  <a:pt x="1334770" y="4156075"/>
                </a:lnTo>
                <a:lnTo>
                  <a:pt x="1377696" y="4076700"/>
                </a:lnTo>
                <a:lnTo>
                  <a:pt x="1422146" y="3998849"/>
                </a:lnTo>
                <a:lnTo>
                  <a:pt x="1469771" y="3919474"/>
                </a:lnTo>
                <a:lnTo>
                  <a:pt x="1512570" y="3840099"/>
                </a:lnTo>
                <a:lnTo>
                  <a:pt x="1555496" y="3759200"/>
                </a:lnTo>
                <a:lnTo>
                  <a:pt x="1591945" y="3678174"/>
                </a:lnTo>
                <a:lnTo>
                  <a:pt x="1620520" y="3597275"/>
                </a:lnTo>
                <a:lnTo>
                  <a:pt x="1636395" y="3514725"/>
                </a:lnTo>
                <a:lnTo>
                  <a:pt x="1645920" y="3429000"/>
                </a:lnTo>
                <a:lnTo>
                  <a:pt x="1636395" y="3343275"/>
                </a:lnTo>
                <a:lnTo>
                  <a:pt x="1620520" y="3260725"/>
                </a:lnTo>
                <a:lnTo>
                  <a:pt x="1591945" y="3179699"/>
                </a:lnTo>
                <a:lnTo>
                  <a:pt x="1555496" y="3098800"/>
                </a:lnTo>
                <a:lnTo>
                  <a:pt x="1512570" y="3017774"/>
                </a:lnTo>
                <a:lnTo>
                  <a:pt x="1469771" y="2938399"/>
                </a:lnTo>
                <a:lnTo>
                  <a:pt x="1422146" y="2859024"/>
                </a:lnTo>
                <a:lnTo>
                  <a:pt x="1377696" y="2781300"/>
                </a:lnTo>
                <a:lnTo>
                  <a:pt x="1334770" y="2701925"/>
                </a:lnTo>
                <a:lnTo>
                  <a:pt x="1296797" y="2622550"/>
                </a:lnTo>
                <a:lnTo>
                  <a:pt x="1265047" y="2543175"/>
                </a:lnTo>
                <a:lnTo>
                  <a:pt x="1244346" y="2462149"/>
                </a:lnTo>
                <a:lnTo>
                  <a:pt x="1234821" y="2384425"/>
                </a:lnTo>
                <a:lnTo>
                  <a:pt x="1230122" y="2305050"/>
                </a:lnTo>
                <a:lnTo>
                  <a:pt x="1234821" y="2224024"/>
                </a:lnTo>
                <a:lnTo>
                  <a:pt x="1241171" y="2139950"/>
                </a:lnTo>
                <a:lnTo>
                  <a:pt x="1250696" y="2055749"/>
                </a:lnTo>
                <a:lnTo>
                  <a:pt x="1263396" y="1971675"/>
                </a:lnTo>
                <a:lnTo>
                  <a:pt x="1274572" y="1887474"/>
                </a:lnTo>
                <a:lnTo>
                  <a:pt x="1282446" y="1803400"/>
                </a:lnTo>
                <a:lnTo>
                  <a:pt x="1288796" y="1722374"/>
                </a:lnTo>
                <a:lnTo>
                  <a:pt x="1290447" y="1641475"/>
                </a:lnTo>
                <a:lnTo>
                  <a:pt x="1284097" y="1565275"/>
                </a:lnTo>
                <a:lnTo>
                  <a:pt x="1269746" y="1487424"/>
                </a:lnTo>
                <a:lnTo>
                  <a:pt x="1247521" y="1417574"/>
                </a:lnTo>
                <a:lnTo>
                  <a:pt x="1211072" y="1346200"/>
                </a:lnTo>
                <a:lnTo>
                  <a:pt x="1168146" y="1282700"/>
                </a:lnTo>
                <a:lnTo>
                  <a:pt x="1115822" y="1223899"/>
                </a:lnTo>
                <a:lnTo>
                  <a:pt x="1058672" y="1165225"/>
                </a:lnTo>
                <a:lnTo>
                  <a:pt x="996696" y="1111250"/>
                </a:lnTo>
                <a:lnTo>
                  <a:pt x="931672" y="1060450"/>
                </a:lnTo>
                <a:lnTo>
                  <a:pt x="730123" y="906399"/>
                </a:lnTo>
                <a:lnTo>
                  <a:pt x="666623" y="852424"/>
                </a:lnTo>
                <a:lnTo>
                  <a:pt x="606298" y="798449"/>
                </a:lnTo>
                <a:lnTo>
                  <a:pt x="553974" y="739775"/>
                </a:lnTo>
                <a:lnTo>
                  <a:pt x="506349" y="677799"/>
                </a:lnTo>
                <a:lnTo>
                  <a:pt x="463423" y="604774"/>
                </a:lnTo>
                <a:lnTo>
                  <a:pt x="426974" y="525399"/>
                </a:lnTo>
                <a:lnTo>
                  <a:pt x="398399" y="441325"/>
                </a:lnTo>
                <a:lnTo>
                  <a:pt x="371398" y="353949"/>
                </a:lnTo>
                <a:lnTo>
                  <a:pt x="349186" y="263525"/>
                </a:lnTo>
                <a:lnTo>
                  <a:pt x="323786" y="174625"/>
                </a:lnTo>
                <a:lnTo>
                  <a:pt x="298386" y="87249"/>
                </a:lnTo>
                <a:lnTo>
                  <a:pt x="271411" y="0"/>
                </a:lnTo>
                <a:close/>
              </a:path>
            </a:pathLst>
          </a:custGeom>
          <a:solidFill>
            <a:srgbClr val="61B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22065" y="2272410"/>
            <a:ext cx="543623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8400" dirty="0" err="1">
                <a:solidFill>
                  <a:srgbClr val="F3F3F1"/>
                </a:solidFill>
              </a:rPr>
              <a:t>That’s</a:t>
            </a:r>
            <a:r>
              <a:rPr lang="pt-BR" sz="8400" dirty="0">
                <a:solidFill>
                  <a:srgbClr val="F3F3F1"/>
                </a:solidFill>
              </a:rPr>
              <a:t> </a:t>
            </a:r>
            <a:r>
              <a:rPr lang="pt-BR" sz="8400" dirty="0" err="1">
                <a:solidFill>
                  <a:srgbClr val="F3F3F1"/>
                </a:solidFill>
              </a:rPr>
              <a:t>All</a:t>
            </a:r>
            <a:r>
              <a:rPr lang="pt-BR" sz="8400" dirty="0">
                <a:solidFill>
                  <a:srgbClr val="F3F3F1"/>
                </a:solidFill>
              </a:rPr>
              <a:t> Folks</a:t>
            </a:r>
            <a:br>
              <a:rPr lang="pt-BR" sz="8400" dirty="0">
                <a:solidFill>
                  <a:srgbClr val="F3F3F1"/>
                </a:solidFill>
              </a:rPr>
            </a:br>
            <a:endParaRPr sz="8400" dirty="0"/>
          </a:p>
        </p:txBody>
      </p:sp>
      <p:sp>
        <p:nvSpPr>
          <p:cNvPr id="6" name="object 6"/>
          <p:cNvSpPr txBox="1"/>
          <p:nvPr/>
        </p:nvSpPr>
        <p:spPr>
          <a:xfrm>
            <a:off x="3322065" y="5184775"/>
            <a:ext cx="4806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9070" algn="l"/>
                <a:tab pos="3145790" algn="l"/>
              </a:tabLst>
            </a:pPr>
            <a:r>
              <a:rPr lang="pt-BR" sz="2000" spc="35" dirty="0">
                <a:solidFill>
                  <a:srgbClr val="61B4C5"/>
                </a:solidFill>
                <a:latin typeface="Arial"/>
                <a:cs typeface="Arial"/>
              </a:rPr>
              <a:t>Vinicius Mangueira Correia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98D8D9FA-1087-481A-AD70-4969B60E0D73}"/>
              </a:ext>
            </a:extLst>
          </p:cNvPr>
          <p:cNvSpPr/>
          <p:nvPr/>
        </p:nvSpPr>
        <p:spPr>
          <a:xfrm>
            <a:off x="1600200" y="1921528"/>
            <a:ext cx="2597245" cy="358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00200" y="2235707"/>
            <a:ext cx="2399030" cy="3302635"/>
          </a:xfrm>
          <a:custGeom>
            <a:avLst/>
            <a:gdLst/>
            <a:ahLst/>
            <a:cxnLst/>
            <a:rect l="l" t="t" r="r" b="b"/>
            <a:pathLst>
              <a:path w="2399029" h="3302635">
                <a:moveTo>
                  <a:pt x="2192654" y="0"/>
                </a:moveTo>
                <a:lnTo>
                  <a:pt x="206120" y="0"/>
                </a:lnTo>
                <a:lnTo>
                  <a:pt x="158873" y="5446"/>
                </a:lnTo>
                <a:lnTo>
                  <a:pt x="115494" y="20958"/>
                </a:lnTo>
                <a:lnTo>
                  <a:pt x="77221" y="45296"/>
                </a:lnTo>
                <a:lnTo>
                  <a:pt x="45296" y="77221"/>
                </a:lnTo>
                <a:lnTo>
                  <a:pt x="20958" y="115494"/>
                </a:lnTo>
                <a:lnTo>
                  <a:pt x="5446" y="158873"/>
                </a:lnTo>
                <a:lnTo>
                  <a:pt x="0" y="206120"/>
                </a:lnTo>
                <a:lnTo>
                  <a:pt x="0" y="3096386"/>
                </a:lnTo>
                <a:lnTo>
                  <a:pt x="5446" y="3143634"/>
                </a:lnTo>
                <a:lnTo>
                  <a:pt x="20958" y="3187013"/>
                </a:lnTo>
                <a:lnTo>
                  <a:pt x="45296" y="3225286"/>
                </a:lnTo>
                <a:lnTo>
                  <a:pt x="77221" y="3257211"/>
                </a:lnTo>
                <a:lnTo>
                  <a:pt x="115494" y="3281549"/>
                </a:lnTo>
                <a:lnTo>
                  <a:pt x="158873" y="3297061"/>
                </a:lnTo>
                <a:lnTo>
                  <a:pt x="206120" y="3302507"/>
                </a:lnTo>
                <a:lnTo>
                  <a:pt x="2192654" y="3302507"/>
                </a:lnTo>
                <a:lnTo>
                  <a:pt x="2239902" y="3297061"/>
                </a:lnTo>
                <a:lnTo>
                  <a:pt x="2283281" y="3281549"/>
                </a:lnTo>
                <a:lnTo>
                  <a:pt x="2321554" y="3257211"/>
                </a:lnTo>
                <a:lnTo>
                  <a:pt x="2353479" y="3225286"/>
                </a:lnTo>
                <a:lnTo>
                  <a:pt x="2377817" y="3187013"/>
                </a:lnTo>
                <a:lnTo>
                  <a:pt x="2393329" y="3143634"/>
                </a:lnTo>
                <a:lnTo>
                  <a:pt x="2398776" y="3096386"/>
                </a:lnTo>
                <a:lnTo>
                  <a:pt x="2398776" y="206120"/>
                </a:lnTo>
                <a:lnTo>
                  <a:pt x="2393329" y="158873"/>
                </a:lnTo>
                <a:lnTo>
                  <a:pt x="2377817" y="115494"/>
                </a:lnTo>
                <a:lnTo>
                  <a:pt x="2353479" y="77221"/>
                </a:lnTo>
                <a:lnTo>
                  <a:pt x="2321554" y="45296"/>
                </a:lnTo>
                <a:lnTo>
                  <a:pt x="2283281" y="20958"/>
                </a:lnTo>
                <a:lnTo>
                  <a:pt x="2239902" y="5446"/>
                </a:lnTo>
                <a:lnTo>
                  <a:pt x="219265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92010B2-E027-418C-A2CA-52EDA944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35707"/>
            <a:ext cx="2417764" cy="330263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84960" y="5555682"/>
            <a:ext cx="2429255" cy="1330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1511" y="34204"/>
            <a:ext cx="6818249" cy="1268937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pc="30" dirty="0"/>
              <a:t>VINICIUS MANGUEIRA CORREIA</a:t>
            </a:r>
            <a:endParaRPr spc="-5" dirty="0"/>
          </a:p>
          <a:p>
            <a:pPr marL="1398905">
              <a:lnSpc>
                <a:spcPct val="100000"/>
              </a:lnSpc>
              <a:spcBef>
                <a:spcPts val="790"/>
              </a:spcBef>
            </a:pPr>
            <a:r>
              <a:rPr sz="2400" spc="-30" dirty="0" err="1">
                <a:solidFill>
                  <a:srgbClr val="000000"/>
                </a:solidFill>
                <a:latin typeface="Arial"/>
                <a:cs typeface="Arial"/>
              </a:rPr>
              <a:t>Desenvolvedor</a:t>
            </a:r>
            <a:r>
              <a:rPr sz="24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spc="-5" dirty="0">
                <a:solidFill>
                  <a:srgbClr val="000000"/>
                </a:solidFill>
                <a:latin typeface="Arial"/>
                <a:cs typeface="Arial"/>
              </a:rPr>
              <a:t>Back-</a:t>
            </a:r>
            <a:r>
              <a:rPr sz="2400" spc="-100" dirty="0">
                <a:solidFill>
                  <a:srgbClr val="000000"/>
                </a:solidFill>
                <a:latin typeface="Arial"/>
                <a:cs typeface="Arial"/>
              </a:rPr>
              <a:t>End </a:t>
            </a:r>
            <a:r>
              <a:rPr sz="2400" spc="-8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400" spc="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000000"/>
                </a:solidFill>
                <a:latin typeface="Arial"/>
                <a:cs typeface="Arial"/>
              </a:rPr>
              <a:t>Mobile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28" name="Picture 4" descr="Resultado de imagem para git icon render">
            <a:extLst>
              <a:ext uri="{FF2B5EF4-FFF2-40B4-BE49-F238E27FC236}">
                <a16:creationId xmlns:a16="http://schemas.microsoft.com/office/drawing/2014/main" id="{95861CF5-0D55-4E7F-9F49-9EAC4F28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8" y="2064168"/>
            <a:ext cx="1371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linkedin icon">
            <a:extLst>
              <a:ext uri="{FF2B5EF4-FFF2-40B4-BE49-F238E27FC236}">
                <a16:creationId xmlns:a16="http://schemas.microsoft.com/office/drawing/2014/main" id="{831E37D0-6739-455F-B601-FE2D27AA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8" y="4260432"/>
            <a:ext cx="1524001" cy="12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5">
            <a:extLst>
              <a:ext uri="{FF2B5EF4-FFF2-40B4-BE49-F238E27FC236}">
                <a16:creationId xmlns:a16="http://schemas.microsoft.com/office/drawing/2014/main" id="{673BA12B-0727-4D28-9F2E-7626CF45883A}"/>
              </a:ext>
            </a:extLst>
          </p:cNvPr>
          <p:cNvSpPr txBox="1">
            <a:spLocks/>
          </p:cNvSpPr>
          <p:nvPr/>
        </p:nvSpPr>
        <p:spPr>
          <a:xfrm>
            <a:off x="6400800" y="1800555"/>
            <a:ext cx="5065649" cy="797013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kern="0" spc="30" dirty="0" err="1"/>
              <a:t>ViniciusDeep</a:t>
            </a:r>
            <a:endParaRPr lang="pt-BR" kern="0" spc="-5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4A0213A6-7246-4F58-9178-813B3E3218D8}"/>
              </a:ext>
            </a:extLst>
          </p:cNvPr>
          <p:cNvSpPr txBox="1">
            <a:spLocks/>
          </p:cNvSpPr>
          <p:nvPr/>
        </p:nvSpPr>
        <p:spPr>
          <a:xfrm>
            <a:off x="6376128" y="2368338"/>
            <a:ext cx="5065649" cy="458459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z="1800" u="sng" kern="0" spc="-5" dirty="0"/>
              <a:t>https://github.com/ViniciusDeep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46B4DD32-2AFB-4FA6-9A8B-4457AD0A8FEA}"/>
              </a:ext>
            </a:extLst>
          </p:cNvPr>
          <p:cNvSpPr txBox="1">
            <a:spLocks/>
          </p:cNvSpPr>
          <p:nvPr/>
        </p:nvSpPr>
        <p:spPr>
          <a:xfrm>
            <a:off x="6376127" y="4102374"/>
            <a:ext cx="5065649" cy="797013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kern="0" spc="30" dirty="0"/>
              <a:t>Vinicius Mangueira</a:t>
            </a:r>
            <a:endParaRPr lang="pt-BR" kern="0" spc="-5"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24BEA4C-7A15-46B6-8A5F-FE78FACF6E24}"/>
              </a:ext>
            </a:extLst>
          </p:cNvPr>
          <p:cNvSpPr txBox="1">
            <a:spLocks/>
          </p:cNvSpPr>
          <p:nvPr/>
        </p:nvSpPr>
        <p:spPr>
          <a:xfrm>
            <a:off x="6396111" y="4661469"/>
            <a:ext cx="5065649" cy="366126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>
            <a:lvl1pPr>
              <a:defRPr sz="4000" b="0" i="0">
                <a:solidFill>
                  <a:srgbClr val="0A082D"/>
                </a:solidFill>
                <a:latin typeface="Impact"/>
                <a:ea typeface="+mj-ea"/>
                <a:cs typeface="Impact"/>
              </a:defRPr>
            </a:lvl1pPr>
          </a:lstStyle>
          <a:p>
            <a:pPr marL="465455">
              <a:spcBef>
                <a:spcPts val="1415"/>
              </a:spcBef>
              <a:tabLst>
                <a:tab pos="2324735" algn="l"/>
                <a:tab pos="4620260" algn="l"/>
              </a:tabLst>
            </a:pPr>
            <a:r>
              <a:rPr lang="pt-BR" sz="1200" u="sng" kern="0" spc="-5" dirty="0"/>
              <a:t>https://www.linkedin.com/in/vinicius-mangueira-correia-9b9b8b138/</a:t>
            </a:r>
          </a:p>
        </p:txBody>
      </p:sp>
    </p:spTree>
    <p:extLst>
      <p:ext uri="{BB962C8B-B14F-4D97-AF65-F5344CB8AC3E}">
        <p14:creationId xmlns:p14="http://schemas.microsoft.com/office/powerpoint/2010/main" val="8891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673021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100" dirty="0"/>
              <a:t>O QUE É A WEB?</a:t>
            </a:r>
            <a:endParaRPr sz="5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DCAEEF-DD57-4955-8CD8-C132A129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791199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BE4675-3E27-4794-BCB5-D5FC12072D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57521"/>
            <a:ext cx="2283667" cy="3142957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EDB0ABD-6EA7-4C1F-B0AC-E6C6BB5D0CAC}"/>
              </a:ext>
            </a:extLst>
          </p:cNvPr>
          <p:cNvSpPr txBox="1">
            <a:spLocks/>
          </p:cNvSpPr>
          <p:nvPr/>
        </p:nvSpPr>
        <p:spPr>
          <a:xfrm>
            <a:off x="1330577" y="332943"/>
            <a:ext cx="6814617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5100" kern="0" dirty="0">
                <a:solidFill>
                  <a:sysClr val="windowText" lastClr="000000"/>
                </a:solidFill>
              </a:rPr>
              <a:t>CLIENTE-SERVIDOR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9CAD3AB-425D-4E33-BCDA-BCF23E760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25" y="1857521"/>
            <a:ext cx="1994702" cy="31429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4125748-E525-4351-83E8-E3C393880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04" y="1843453"/>
            <a:ext cx="1785719" cy="2810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51308053-E81A-4B41-AA12-9467E4DA443C}"/>
              </a:ext>
            </a:extLst>
          </p:cNvPr>
          <p:cNvSpPr/>
          <p:nvPr/>
        </p:nvSpPr>
        <p:spPr>
          <a:xfrm>
            <a:off x="1330577" y="1752600"/>
            <a:ext cx="9413623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A098A0E-ED23-4520-8367-21B0F3D43368}"/>
              </a:ext>
            </a:extLst>
          </p:cNvPr>
          <p:cNvSpPr txBox="1">
            <a:spLocks/>
          </p:cNvSpPr>
          <p:nvPr/>
        </p:nvSpPr>
        <p:spPr>
          <a:xfrm>
            <a:off x="1330577" y="267286"/>
            <a:ext cx="6842752" cy="812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5100" kern="0" dirty="0">
                <a:solidFill>
                  <a:sysClr val="windowText" lastClr="000000"/>
                </a:solidFill>
              </a:rPr>
              <a:t>HTTP </a:t>
            </a:r>
          </a:p>
        </p:txBody>
      </p:sp>
      <p:pic>
        <p:nvPicPr>
          <p:cNvPr id="6146" name="Picture 2" descr="Resultado de imagem para HTTP">
            <a:extLst>
              <a:ext uri="{FF2B5EF4-FFF2-40B4-BE49-F238E27FC236}">
                <a16:creationId xmlns:a16="http://schemas.microsoft.com/office/drawing/2014/main" id="{DB361C9A-0051-4B30-9211-4252B87C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45" y="2095500"/>
            <a:ext cx="828410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7EA2084-8444-44F0-8BD9-BE9CB9E02573}"/>
              </a:ext>
            </a:extLst>
          </p:cNvPr>
          <p:cNvSpPr/>
          <p:nvPr/>
        </p:nvSpPr>
        <p:spPr>
          <a:xfrm>
            <a:off x="1406776" y="1733548"/>
            <a:ext cx="9261224" cy="3390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pt-BR" dirty="0"/>
          </a:p>
          <a:p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84E176C-80DE-490B-9043-40C31AAAC07D}"/>
              </a:ext>
            </a:extLst>
          </p:cNvPr>
          <p:cNvSpPr txBox="1">
            <a:spLocks/>
          </p:cNvSpPr>
          <p:nvPr/>
        </p:nvSpPr>
        <p:spPr>
          <a:xfrm>
            <a:off x="1330577" y="267286"/>
            <a:ext cx="6842752" cy="812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5100" kern="0" dirty="0">
                <a:solidFill>
                  <a:sysClr val="windowText" lastClr="000000"/>
                </a:solidFill>
              </a:rPr>
              <a:t>HTTPS </a:t>
            </a:r>
          </a:p>
        </p:txBody>
      </p:sp>
      <p:pic>
        <p:nvPicPr>
          <p:cNvPr id="6" name="Picture 2" descr="Resultado de imagem para HTTP">
            <a:extLst>
              <a:ext uri="{FF2B5EF4-FFF2-40B4-BE49-F238E27FC236}">
                <a16:creationId xmlns:a16="http://schemas.microsoft.com/office/drawing/2014/main" id="{4A7DF240-F3DD-4FA9-B1F5-F450437D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1" y="2057399"/>
            <a:ext cx="8333054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D30AF0E-BEC0-4542-A1A2-B96BD5B5C96F}"/>
              </a:ext>
            </a:extLst>
          </p:cNvPr>
          <p:cNvSpPr/>
          <p:nvPr/>
        </p:nvSpPr>
        <p:spPr>
          <a:xfrm>
            <a:off x="1406776" y="1733548"/>
            <a:ext cx="9261224" cy="3390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pt-BR" dirty="0"/>
          </a:p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71842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1575" algn="l"/>
                <a:tab pos="4213225" algn="l"/>
              </a:tabLst>
            </a:pPr>
            <a:r>
              <a:rPr lang="pt-BR" sz="5100" spc="190" dirty="0"/>
              <a:t>ENDEREÇOS</a:t>
            </a:r>
            <a:endParaRPr sz="5100" dirty="0"/>
          </a:p>
        </p:txBody>
      </p:sp>
      <p:pic>
        <p:nvPicPr>
          <p:cNvPr id="5" name="Picture 2" descr="Resultado de imagem para address web">
            <a:extLst>
              <a:ext uri="{FF2B5EF4-FFF2-40B4-BE49-F238E27FC236}">
                <a16:creationId xmlns:a16="http://schemas.microsoft.com/office/drawing/2014/main" id="{FD9C9680-1FB1-4F0A-9603-A04B0C15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83" y="2057398"/>
            <a:ext cx="8333053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4" y="340563"/>
            <a:ext cx="105168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4600" spc="170" dirty="0"/>
              <a:t>REQUISIÇÃO E RESPOSTA</a:t>
            </a:r>
            <a:endParaRPr sz="4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9C64F3-028B-4147-A732-B3B5C35C8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523734"/>
            <a:ext cx="6668431" cy="38105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578" y="332943"/>
            <a:ext cx="7437755" cy="8072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5510"/>
              </a:lnSpc>
              <a:spcBef>
                <a:spcPts val="795"/>
              </a:spcBef>
            </a:pPr>
            <a:r>
              <a:rPr lang="pt-BR" sz="5100" dirty="0"/>
              <a:t>Métodos de requisição</a:t>
            </a:r>
            <a:endParaRPr sz="5100" dirty="0"/>
          </a:p>
        </p:txBody>
      </p:sp>
      <p:sp>
        <p:nvSpPr>
          <p:cNvPr id="3" name="object 3"/>
          <p:cNvSpPr/>
          <p:nvPr/>
        </p:nvSpPr>
        <p:spPr>
          <a:xfrm>
            <a:off x="1676400" y="1140215"/>
            <a:ext cx="7705344" cy="517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2" name="Picture 4" descr="Resultado de imagem para Get method">
            <a:extLst>
              <a:ext uri="{FF2B5EF4-FFF2-40B4-BE49-F238E27FC236}">
                <a16:creationId xmlns:a16="http://schemas.microsoft.com/office/drawing/2014/main" id="{75821757-75E5-4BE7-90E7-76E1546F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27106"/>
            <a:ext cx="6845080" cy="40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8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5116</TotalTime>
  <Words>110</Words>
  <Application>Microsoft Office PowerPoint</Application>
  <PresentationFormat>Widescreen</PresentationFormat>
  <Paragraphs>33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Impact</vt:lpstr>
      <vt:lpstr>Office Theme</vt:lpstr>
      <vt:lpstr>ENTENDENDO A WEB POR DEBAIXO DOS PANOS.</vt:lpstr>
      <vt:lpstr>VINICIUS MANGUEIRA CORREIA Desenvolvedor Back-End e Mobile</vt:lpstr>
      <vt:lpstr>O QUE É A WEB?</vt:lpstr>
      <vt:lpstr>Apresentação do PowerPoint</vt:lpstr>
      <vt:lpstr>Apresentação do PowerPoint</vt:lpstr>
      <vt:lpstr>Apresentação do PowerPoint</vt:lpstr>
      <vt:lpstr>ENDEREÇOS</vt:lpstr>
      <vt:lpstr>REQUISIÇÃO E RESPOSTA</vt:lpstr>
      <vt:lpstr>Métodos de requisição</vt:lpstr>
      <vt:lpstr>Métodos de requisição</vt:lpstr>
      <vt:lpstr>STATUS CODE:</vt:lpstr>
      <vt:lpstr>STATUS CODE:</vt:lpstr>
      <vt:lpstr>STATUS CODE</vt:lpstr>
      <vt:lpstr>GET</vt:lpstr>
      <vt:lpstr>POST</vt:lpstr>
      <vt:lpstr>GET</vt:lpstr>
      <vt:lpstr>JSON</vt:lpstr>
      <vt:lpstr>JSON</vt:lpstr>
      <vt:lpstr>JSON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That’s All Folks </vt:lpstr>
      <vt:lpstr>VINICIUS MANGUEIRA CORREIA Desenvolvedor Back-End 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ENTENDENDO A WEB POR DEBAIXO DOS PANOS.</dc:title>
  <dc:creator>Vinicius Mangueira</dc:creator>
  <cp:lastModifiedBy>Vinicius Mangueira</cp:lastModifiedBy>
  <cp:revision>24</cp:revision>
  <dcterms:created xsi:type="dcterms:W3CDTF">2018-10-22T02:45:56Z</dcterms:created>
  <dcterms:modified xsi:type="dcterms:W3CDTF">2018-11-07T11:01:35Z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2017-05-06T00:00:00Z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2018-10-22T00:00:00Z</vt:filetime>
  </property>
</Properties>
</file>